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37" r:id="rId4"/>
  </p:sldMasterIdLst>
  <p:notesMasterIdLst>
    <p:notesMasterId r:id="rId23"/>
  </p:notesMasterIdLst>
  <p:sldIdLst>
    <p:sldId id="256" r:id="rId5"/>
    <p:sldId id="262" r:id="rId6"/>
    <p:sldId id="281" r:id="rId7"/>
    <p:sldId id="279" r:id="rId8"/>
    <p:sldId id="268" r:id="rId9"/>
    <p:sldId id="283" r:id="rId10"/>
    <p:sldId id="284" r:id="rId11"/>
    <p:sldId id="264" r:id="rId12"/>
    <p:sldId id="285" r:id="rId13"/>
    <p:sldId id="291" r:id="rId14"/>
    <p:sldId id="307" r:id="rId15"/>
    <p:sldId id="260" r:id="rId16"/>
    <p:sldId id="287" r:id="rId17"/>
    <p:sldId id="298" r:id="rId18"/>
    <p:sldId id="299" r:id="rId19"/>
    <p:sldId id="300" r:id="rId20"/>
    <p:sldId id="301" r:id="rId21"/>
    <p:sldId id="289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D40B"/>
    <a:srgbClr val="019FE3"/>
    <a:srgbClr val="123152"/>
    <a:srgbClr val="97FF3B"/>
    <a:srgbClr val="4C79C8"/>
    <a:srgbClr val="3964B5"/>
    <a:srgbClr val="FFFFFF"/>
    <a:srgbClr val="395CA0"/>
    <a:srgbClr val="FCF9FF"/>
    <a:srgbClr val="8FA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D574FE-382D-4421-86A9-3D92E94582B0}" v="4" dt="2022-07-21T21:52:44.83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27"/>
    <p:restoredTop sz="82465"/>
  </p:normalViewPr>
  <p:slideViewPr>
    <p:cSldViewPr snapToGrid="0" snapToObjects="1">
      <p:cViewPr varScale="1">
        <p:scale>
          <a:sx n="70" d="100"/>
          <a:sy n="70" d="100"/>
        </p:scale>
        <p:origin x="80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k Grond" userId="7faed045-ae7e-4885-a18e-31f45a16c793" providerId="ADAL" clId="{BCA8950A-E830-834D-BA46-BFA030EE4A31}"/>
    <pc:docChg chg="undo custSel addSld delSld modSld">
      <pc:chgData name="Rick Grond" userId="7faed045-ae7e-4885-a18e-31f45a16c793" providerId="ADAL" clId="{BCA8950A-E830-834D-BA46-BFA030EE4A31}" dt="2022-06-07T09:27:57.698" v="135" actId="20577"/>
      <pc:docMkLst>
        <pc:docMk/>
      </pc:docMkLst>
      <pc:sldChg chg="add del">
        <pc:chgData name="Rick Grond" userId="7faed045-ae7e-4885-a18e-31f45a16c793" providerId="ADAL" clId="{BCA8950A-E830-834D-BA46-BFA030EE4A31}" dt="2022-06-06T06:04:24.336" v="110" actId="2696"/>
        <pc:sldMkLst>
          <pc:docMk/>
          <pc:sldMk cId="3033852931" sldId="260"/>
        </pc:sldMkLst>
      </pc:sldChg>
      <pc:sldChg chg="del">
        <pc:chgData name="Rick Grond" userId="7faed045-ae7e-4885-a18e-31f45a16c793" providerId="ADAL" clId="{BCA8950A-E830-834D-BA46-BFA030EE4A31}" dt="2022-06-06T06:04:42.598" v="112" actId="2696"/>
        <pc:sldMkLst>
          <pc:docMk/>
          <pc:sldMk cId="2047923995" sldId="286"/>
        </pc:sldMkLst>
      </pc:sldChg>
      <pc:sldChg chg="addSp modSp add del mod">
        <pc:chgData name="Rick Grond" userId="7faed045-ae7e-4885-a18e-31f45a16c793" providerId="ADAL" clId="{BCA8950A-E830-834D-BA46-BFA030EE4A31}" dt="2022-06-07T09:27:57.698" v="135" actId="20577"/>
        <pc:sldMkLst>
          <pc:docMk/>
          <pc:sldMk cId="1122523191" sldId="291"/>
        </pc:sldMkLst>
        <pc:spChg chg="mod">
          <ac:chgData name="Rick Grond" userId="7faed045-ae7e-4885-a18e-31f45a16c793" providerId="ADAL" clId="{BCA8950A-E830-834D-BA46-BFA030EE4A31}" dt="2022-06-06T06:03:14.570" v="90" actId="20577"/>
          <ac:spMkLst>
            <pc:docMk/>
            <pc:sldMk cId="1122523191" sldId="291"/>
            <ac:spMk id="2" creationId="{5D477478-DA29-6249-B3D7-E615D8EC2176}"/>
          </ac:spMkLst>
        </pc:spChg>
        <pc:spChg chg="add mod">
          <ac:chgData name="Rick Grond" userId="7faed045-ae7e-4885-a18e-31f45a16c793" providerId="ADAL" clId="{BCA8950A-E830-834D-BA46-BFA030EE4A31}" dt="2022-06-06T06:00:57.091" v="37"/>
          <ac:spMkLst>
            <pc:docMk/>
            <pc:sldMk cId="1122523191" sldId="291"/>
            <ac:spMk id="11" creationId="{0E24CD03-CA51-A2BA-1360-4B4D230B95A2}"/>
          </ac:spMkLst>
        </pc:spChg>
        <pc:spChg chg="add mod">
          <ac:chgData name="Rick Grond" userId="7faed045-ae7e-4885-a18e-31f45a16c793" providerId="ADAL" clId="{BCA8950A-E830-834D-BA46-BFA030EE4A31}" dt="2022-06-06T06:00:57.091" v="37"/>
          <ac:spMkLst>
            <pc:docMk/>
            <pc:sldMk cId="1122523191" sldId="291"/>
            <ac:spMk id="12" creationId="{10F425BA-534E-80AA-9A14-C4967C743FEF}"/>
          </ac:spMkLst>
        </pc:spChg>
        <pc:grpChg chg="add mod">
          <ac:chgData name="Rick Grond" userId="7faed045-ae7e-4885-a18e-31f45a16c793" providerId="ADAL" clId="{BCA8950A-E830-834D-BA46-BFA030EE4A31}" dt="2022-06-06T06:00:57.091" v="37"/>
          <ac:grpSpMkLst>
            <pc:docMk/>
            <pc:sldMk cId="1122523191" sldId="291"/>
            <ac:grpSpMk id="10" creationId="{4E12B291-8EE8-1AF4-7CCD-FE9551D0B791}"/>
          </ac:grpSpMkLst>
        </pc:grpChg>
        <pc:graphicFrameChg chg="mod">
          <ac:chgData name="Rick Grond" userId="7faed045-ae7e-4885-a18e-31f45a16c793" providerId="ADAL" clId="{BCA8950A-E830-834D-BA46-BFA030EE4A31}" dt="2022-06-06T06:00:49.895" v="35"/>
          <ac:graphicFrameMkLst>
            <pc:docMk/>
            <pc:sldMk cId="1122523191" sldId="291"/>
            <ac:graphicFrameMk id="9" creationId="{F9A70B9C-2FB6-F64F-9BA5-1E192B936D68}"/>
          </ac:graphicFrameMkLst>
        </pc:graphicFrameChg>
        <pc:graphicFrameChg chg="add mod">
          <ac:chgData name="Rick Grond" userId="7faed045-ae7e-4885-a18e-31f45a16c793" providerId="ADAL" clId="{BCA8950A-E830-834D-BA46-BFA030EE4A31}" dt="2022-06-07T09:27:57.698" v="135" actId="20577"/>
          <ac:graphicFrameMkLst>
            <pc:docMk/>
            <pc:sldMk cId="1122523191" sldId="291"/>
            <ac:graphicFrameMk id="13" creationId="{B765E68B-57CB-C99B-DF7C-F6CF2AA25823}"/>
          </ac:graphicFrameMkLst>
        </pc:graphicFrameChg>
      </pc:sldChg>
      <pc:sldChg chg="del">
        <pc:chgData name="Rick Grond" userId="7faed045-ae7e-4885-a18e-31f45a16c793" providerId="ADAL" clId="{BCA8950A-E830-834D-BA46-BFA030EE4A31}" dt="2022-06-06T06:03:19.159" v="91" actId="2696"/>
        <pc:sldMkLst>
          <pc:docMk/>
          <pc:sldMk cId="3876550392" sldId="292"/>
        </pc:sldMkLst>
      </pc:sldChg>
      <pc:sldChg chg="del">
        <pc:chgData name="Rick Grond" userId="7faed045-ae7e-4885-a18e-31f45a16c793" providerId="ADAL" clId="{BCA8950A-E830-834D-BA46-BFA030EE4A31}" dt="2022-06-06T06:04:17.120" v="108" actId="2696"/>
        <pc:sldMkLst>
          <pc:docMk/>
          <pc:sldMk cId="1132494146" sldId="293"/>
        </pc:sldMkLst>
      </pc:sldChg>
      <pc:sldChg chg="del">
        <pc:chgData name="Rick Grond" userId="7faed045-ae7e-4885-a18e-31f45a16c793" providerId="ADAL" clId="{BCA8950A-E830-834D-BA46-BFA030EE4A31}" dt="2022-06-06T06:04:42.598" v="112" actId="2696"/>
        <pc:sldMkLst>
          <pc:docMk/>
          <pc:sldMk cId="2166907018" sldId="294"/>
        </pc:sldMkLst>
      </pc:sldChg>
      <pc:sldChg chg="del">
        <pc:chgData name="Rick Grond" userId="7faed045-ae7e-4885-a18e-31f45a16c793" providerId="ADAL" clId="{BCA8950A-E830-834D-BA46-BFA030EE4A31}" dt="2022-06-06T06:04:42.598" v="112" actId="2696"/>
        <pc:sldMkLst>
          <pc:docMk/>
          <pc:sldMk cId="3682686637" sldId="295"/>
        </pc:sldMkLst>
      </pc:sldChg>
      <pc:sldChg chg="del">
        <pc:chgData name="Rick Grond" userId="7faed045-ae7e-4885-a18e-31f45a16c793" providerId="ADAL" clId="{BCA8950A-E830-834D-BA46-BFA030EE4A31}" dt="2022-06-06T06:04:42.598" v="112" actId="2696"/>
        <pc:sldMkLst>
          <pc:docMk/>
          <pc:sldMk cId="4067986762" sldId="302"/>
        </pc:sldMkLst>
      </pc:sldChg>
      <pc:sldChg chg="del">
        <pc:chgData name="Rick Grond" userId="7faed045-ae7e-4885-a18e-31f45a16c793" providerId="ADAL" clId="{BCA8950A-E830-834D-BA46-BFA030EE4A31}" dt="2022-06-06T06:04:42.598" v="112" actId="2696"/>
        <pc:sldMkLst>
          <pc:docMk/>
          <pc:sldMk cId="3751378225" sldId="305"/>
        </pc:sldMkLst>
      </pc:sldChg>
      <pc:sldChg chg="del">
        <pc:chgData name="Rick Grond" userId="7faed045-ae7e-4885-a18e-31f45a16c793" providerId="ADAL" clId="{BCA8950A-E830-834D-BA46-BFA030EE4A31}" dt="2022-06-06T06:04:37.895" v="111" actId="2696"/>
        <pc:sldMkLst>
          <pc:docMk/>
          <pc:sldMk cId="612602905" sldId="306"/>
        </pc:sldMkLst>
      </pc:sldChg>
      <pc:sldChg chg="addSp delSp modSp add mod">
        <pc:chgData name="Rick Grond" userId="7faed045-ae7e-4885-a18e-31f45a16c793" providerId="ADAL" clId="{BCA8950A-E830-834D-BA46-BFA030EE4A31}" dt="2022-06-06T06:04:09.160" v="107" actId="20577"/>
        <pc:sldMkLst>
          <pc:docMk/>
          <pc:sldMk cId="145674764" sldId="307"/>
        </pc:sldMkLst>
        <pc:spChg chg="mod">
          <ac:chgData name="Rick Grond" userId="7faed045-ae7e-4885-a18e-31f45a16c793" providerId="ADAL" clId="{BCA8950A-E830-834D-BA46-BFA030EE4A31}" dt="2022-06-06T06:03:33.905" v="99" actId="20577"/>
          <ac:spMkLst>
            <pc:docMk/>
            <pc:sldMk cId="145674764" sldId="307"/>
            <ac:spMk id="2" creationId="{5D477478-DA29-6249-B3D7-E615D8EC2176}"/>
          </ac:spMkLst>
        </pc:spChg>
        <pc:spChg chg="add del mod">
          <ac:chgData name="Rick Grond" userId="7faed045-ae7e-4885-a18e-31f45a16c793" providerId="ADAL" clId="{BCA8950A-E830-834D-BA46-BFA030EE4A31}" dt="2022-06-06T06:03:53.223" v="102" actId="478"/>
          <ac:spMkLst>
            <pc:docMk/>
            <pc:sldMk cId="145674764" sldId="307"/>
            <ac:spMk id="4" creationId="{ECF0E198-E66D-F777-F462-086748AC10E6}"/>
          </ac:spMkLst>
        </pc:spChg>
        <pc:graphicFrameChg chg="del">
          <ac:chgData name="Rick Grond" userId="7faed045-ae7e-4885-a18e-31f45a16c793" providerId="ADAL" clId="{BCA8950A-E830-834D-BA46-BFA030EE4A31}" dt="2022-06-06T06:03:39.313" v="100" actId="478"/>
          <ac:graphicFrameMkLst>
            <pc:docMk/>
            <pc:sldMk cId="145674764" sldId="307"/>
            <ac:graphicFrameMk id="9" creationId="{F9A70B9C-2FB6-F64F-9BA5-1E192B936D68}"/>
          </ac:graphicFrameMkLst>
        </pc:graphicFrameChg>
        <pc:graphicFrameChg chg="mod">
          <ac:chgData name="Rick Grond" userId="7faed045-ae7e-4885-a18e-31f45a16c793" providerId="ADAL" clId="{BCA8950A-E830-834D-BA46-BFA030EE4A31}" dt="2022-06-06T06:04:09.160" v="107" actId="20577"/>
          <ac:graphicFrameMkLst>
            <pc:docMk/>
            <pc:sldMk cId="145674764" sldId="307"/>
            <ac:graphicFrameMk id="13" creationId="{B765E68B-57CB-C99B-DF7C-F6CF2AA25823}"/>
          </ac:graphicFrameMkLst>
        </pc:graphicFrameChg>
      </pc:sldChg>
      <pc:sldChg chg="delSp add del setBg delDesignElem">
        <pc:chgData name="Rick Grond" userId="7faed045-ae7e-4885-a18e-31f45a16c793" providerId="ADAL" clId="{BCA8950A-E830-834D-BA46-BFA030EE4A31}" dt="2022-06-06T06:03:25.050" v="94" actId="2696"/>
        <pc:sldMkLst>
          <pc:docMk/>
          <pc:sldMk cId="4283312248" sldId="307"/>
        </pc:sldMkLst>
        <pc:spChg chg="del">
          <ac:chgData name="Rick Grond" userId="7faed045-ae7e-4885-a18e-31f45a16c793" providerId="ADAL" clId="{BCA8950A-E830-834D-BA46-BFA030EE4A31}" dt="2022-06-06T06:03:21.401" v="93"/>
          <ac:spMkLst>
            <pc:docMk/>
            <pc:sldMk cId="4283312248" sldId="307"/>
            <ac:spMk id="25" creationId="{B775CD93-9DF2-48CB-9F57-1BCA9A46C7FA}"/>
          </ac:spMkLst>
        </pc:spChg>
        <pc:spChg chg="del">
          <ac:chgData name="Rick Grond" userId="7faed045-ae7e-4885-a18e-31f45a16c793" providerId="ADAL" clId="{BCA8950A-E830-834D-BA46-BFA030EE4A31}" dt="2022-06-06T06:03:21.401" v="93"/>
          <ac:spMkLst>
            <pc:docMk/>
            <pc:sldMk cId="4283312248" sldId="307"/>
            <ac:spMk id="27" creationId="{1C091803-41C2-48E0-9228-5148460C7479}"/>
          </ac:spMkLst>
        </pc:spChg>
        <pc:spChg chg="del">
          <ac:chgData name="Rick Grond" userId="7faed045-ae7e-4885-a18e-31f45a16c793" providerId="ADAL" clId="{BCA8950A-E830-834D-BA46-BFA030EE4A31}" dt="2022-06-06T06:03:21.401" v="93"/>
          <ac:spMkLst>
            <pc:docMk/>
            <pc:sldMk cId="4283312248" sldId="307"/>
            <ac:spMk id="29" creationId="{E186B68C-84BC-4A6E-99D1-EE87483C1349}"/>
          </ac:spMkLst>
        </pc:spChg>
        <pc:spChg chg="del">
          <ac:chgData name="Rick Grond" userId="7faed045-ae7e-4885-a18e-31f45a16c793" providerId="ADAL" clId="{BCA8950A-E830-834D-BA46-BFA030EE4A31}" dt="2022-06-06T06:03:21.401" v="93"/>
          <ac:spMkLst>
            <pc:docMk/>
            <pc:sldMk cId="4283312248" sldId="307"/>
            <ac:spMk id="31" creationId="{6166C6D1-23AC-49C4-BA07-238E4E9F8CEB}"/>
          </ac:spMkLst>
        </pc:spChg>
      </pc:sldChg>
    </pc:docChg>
  </pc:docChgLst>
  <pc:docChgLst>
    <pc:chgData name="Rick Grond" userId="7faed045-ae7e-4885-a18e-31f45a16c793" providerId="ADAL" clId="{F6173232-5177-A640-9DB8-C1CE19A16B7C}"/>
    <pc:docChg chg="undo custSel modSld">
      <pc:chgData name="Rick Grond" userId="7faed045-ae7e-4885-a18e-31f45a16c793" providerId="ADAL" clId="{F6173232-5177-A640-9DB8-C1CE19A16B7C}" dt="2021-05-25T11:04:13.555" v="15"/>
      <pc:docMkLst>
        <pc:docMk/>
      </pc:docMkLst>
      <pc:sldChg chg="modTransition modAnim">
        <pc:chgData name="Rick Grond" userId="7faed045-ae7e-4885-a18e-31f45a16c793" providerId="ADAL" clId="{F6173232-5177-A640-9DB8-C1CE19A16B7C}" dt="2021-05-25T11:04:13.555" v="15"/>
        <pc:sldMkLst>
          <pc:docMk/>
          <pc:sldMk cId="4022739441" sldId="256"/>
        </pc:sldMkLst>
      </pc:sldChg>
      <pc:sldChg chg="addSp delSp modSp mod">
        <pc:chgData name="Rick Grond" userId="7faed045-ae7e-4885-a18e-31f45a16c793" providerId="ADAL" clId="{F6173232-5177-A640-9DB8-C1CE19A16B7C}" dt="2021-05-17T09:24:17.881" v="4"/>
        <pc:sldMkLst>
          <pc:docMk/>
          <pc:sldMk cId="313832101" sldId="279"/>
        </pc:sldMkLst>
        <pc:picChg chg="add del mod">
          <ac:chgData name="Rick Grond" userId="7faed045-ae7e-4885-a18e-31f45a16c793" providerId="ADAL" clId="{F6173232-5177-A640-9DB8-C1CE19A16B7C}" dt="2021-05-17T09:24:17.881" v="4"/>
          <ac:picMkLst>
            <pc:docMk/>
            <pc:sldMk cId="313832101" sldId="279"/>
            <ac:picMk id="10" creationId="{C955D4D9-1AAB-CE40-998B-E8D286CD3D19}"/>
          </ac:picMkLst>
        </pc:picChg>
      </pc:sldChg>
      <pc:sldChg chg="addSp delSp modSp">
        <pc:chgData name="Rick Grond" userId="7faed045-ae7e-4885-a18e-31f45a16c793" providerId="ADAL" clId="{F6173232-5177-A640-9DB8-C1CE19A16B7C}" dt="2021-05-17T09:24:26.379" v="7"/>
        <pc:sldMkLst>
          <pc:docMk/>
          <pc:sldMk cId="1208798514" sldId="281"/>
        </pc:sldMkLst>
        <pc:picChg chg="add del mod">
          <ac:chgData name="Rick Grond" userId="7faed045-ae7e-4885-a18e-31f45a16c793" providerId="ADAL" clId="{F6173232-5177-A640-9DB8-C1CE19A16B7C}" dt="2021-05-17T09:24:26.379" v="7"/>
          <ac:picMkLst>
            <pc:docMk/>
            <pc:sldMk cId="1208798514" sldId="281"/>
            <ac:picMk id="13" creationId="{CE3248AC-0C81-0F48-8290-CEFDA5383144}"/>
          </ac:picMkLst>
        </pc:picChg>
        <pc:picChg chg="add del mod">
          <ac:chgData name="Rick Grond" userId="7faed045-ae7e-4885-a18e-31f45a16c793" providerId="ADAL" clId="{F6173232-5177-A640-9DB8-C1CE19A16B7C}" dt="2021-05-17T09:24:25.970" v="6"/>
          <ac:picMkLst>
            <pc:docMk/>
            <pc:sldMk cId="1208798514" sldId="281"/>
            <ac:picMk id="14" creationId="{5DAA2238-BF5D-D741-9330-ADFB26FC42CE}"/>
          </ac:picMkLst>
        </pc:picChg>
      </pc:sldChg>
    </pc:docChg>
  </pc:docChgLst>
  <pc:docChgLst>
    <pc:chgData name="Rick Grond" userId="7faed045-ae7e-4885-a18e-31f45a16c793" providerId="ADAL" clId="{C3D574FE-382D-4421-86A9-3D92E94582B0}"/>
    <pc:docChg chg="delSld modSld">
      <pc:chgData name="Rick Grond" userId="7faed045-ae7e-4885-a18e-31f45a16c793" providerId="ADAL" clId="{C3D574FE-382D-4421-86A9-3D92E94582B0}" dt="2022-07-21T21:52:44.835" v="6" actId="20577"/>
      <pc:docMkLst>
        <pc:docMk/>
      </pc:docMkLst>
      <pc:sldChg chg="del">
        <pc:chgData name="Rick Grond" userId="7faed045-ae7e-4885-a18e-31f45a16c793" providerId="ADAL" clId="{C3D574FE-382D-4421-86A9-3D92E94582B0}" dt="2022-07-21T21:52:28.719" v="0" actId="47"/>
        <pc:sldMkLst>
          <pc:docMk/>
          <pc:sldMk cId="2475505550" sldId="290"/>
        </pc:sldMkLst>
      </pc:sldChg>
      <pc:sldChg chg="del">
        <pc:chgData name="Rick Grond" userId="7faed045-ae7e-4885-a18e-31f45a16c793" providerId="ADAL" clId="{C3D574FE-382D-4421-86A9-3D92E94582B0}" dt="2022-07-21T21:52:32.371" v="2" actId="47"/>
        <pc:sldMkLst>
          <pc:docMk/>
          <pc:sldMk cId="2466885032" sldId="303"/>
        </pc:sldMkLst>
      </pc:sldChg>
      <pc:sldChg chg="del">
        <pc:chgData name="Rick Grond" userId="7faed045-ae7e-4885-a18e-31f45a16c793" providerId="ADAL" clId="{C3D574FE-382D-4421-86A9-3D92E94582B0}" dt="2022-07-21T21:52:29.948" v="1" actId="47"/>
        <pc:sldMkLst>
          <pc:docMk/>
          <pc:sldMk cId="1838466122" sldId="304"/>
        </pc:sldMkLst>
      </pc:sldChg>
      <pc:sldChg chg="modSp">
        <pc:chgData name="Rick Grond" userId="7faed045-ae7e-4885-a18e-31f45a16c793" providerId="ADAL" clId="{C3D574FE-382D-4421-86A9-3D92E94582B0}" dt="2022-07-21T21:52:44.835" v="6" actId="20577"/>
        <pc:sldMkLst>
          <pc:docMk/>
          <pc:sldMk cId="145674764" sldId="307"/>
        </pc:sldMkLst>
        <pc:graphicFrameChg chg="mod">
          <ac:chgData name="Rick Grond" userId="7faed045-ae7e-4885-a18e-31f45a16c793" providerId="ADAL" clId="{C3D574FE-382D-4421-86A9-3D92E94582B0}" dt="2022-07-21T21:52:44.835" v="6" actId="20577"/>
          <ac:graphicFrameMkLst>
            <pc:docMk/>
            <pc:sldMk cId="145674764" sldId="307"/>
            <ac:graphicFrameMk id="13" creationId="{B765E68B-57CB-C99B-DF7C-F6CF2AA25823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6FE585-25F3-F948-814B-068C5C028EC8}" type="doc">
      <dgm:prSet loTypeId="urn:microsoft.com/office/officeart/2005/8/layout/lProcess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916BAA3F-D23F-374B-ABDC-3E767ABA0972}">
      <dgm:prSet phldrT="[Tekst]"/>
      <dgm:spPr>
        <a:solidFill>
          <a:schemeClr val="bg1"/>
        </a:solidFill>
      </dgm:spPr>
      <dgm:t>
        <a:bodyPr/>
        <a:lstStyle/>
        <a:p>
          <a:r>
            <a:rPr lang="nl-NL" dirty="0"/>
            <a:t>KB/BB3</a:t>
          </a:r>
        </a:p>
      </dgm:t>
    </dgm:pt>
    <dgm:pt modelId="{D8D0C407-0A93-F44C-8510-FF07252E5FD3}" type="parTrans" cxnId="{5C1FD774-D3F0-964C-BD6C-5A199FDEE425}">
      <dgm:prSet/>
      <dgm:spPr/>
      <dgm:t>
        <a:bodyPr/>
        <a:lstStyle/>
        <a:p>
          <a:endParaRPr lang="nl-NL"/>
        </a:p>
      </dgm:t>
    </dgm:pt>
    <dgm:pt modelId="{8DC47193-B858-5C4D-88AC-DE9E96BBF074}" type="sibTrans" cxnId="{5C1FD774-D3F0-964C-BD6C-5A199FDEE425}">
      <dgm:prSet/>
      <dgm:spPr/>
      <dgm:t>
        <a:bodyPr/>
        <a:lstStyle/>
        <a:p>
          <a:endParaRPr lang="nl-NL"/>
        </a:p>
      </dgm:t>
    </dgm:pt>
    <dgm:pt modelId="{E6B17170-EA52-E141-AE12-4A128100CBE3}">
      <dgm:prSet phldrT="[Tekst]"/>
      <dgm:spPr>
        <a:solidFill>
          <a:srgbClr val="94D40B"/>
        </a:solidFill>
      </dgm:spPr>
      <dgm:t>
        <a:bodyPr/>
        <a:lstStyle/>
        <a:p>
          <a:r>
            <a:rPr lang="nl-NL" dirty="0">
              <a:solidFill>
                <a:schemeClr val="tx1"/>
              </a:solidFill>
            </a:rPr>
            <a:t>12 uur per week</a:t>
          </a:r>
        </a:p>
      </dgm:t>
    </dgm:pt>
    <dgm:pt modelId="{CF7AAE7A-FD8F-3D48-A70D-2DFE2A6DCA4C}" type="parTrans" cxnId="{5A467019-EEF6-5145-8979-08CB6155AD02}">
      <dgm:prSet/>
      <dgm:spPr/>
      <dgm:t>
        <a:bodyPr/>
        <a:lstStyle/>
        <a:p>
          <a:endParaRPr lang="nl-NL"/>
        </a:p>
      </dgm:t>
    </dgm:pt>
    <dgm:pt modelId="{25A8771A-2DC2-E647-8AB5-B9002FFD1832}" type="sibTrans" cxnId="{5A467019-EEF6-5145-8979-08CB6155AD02}">
      <dgm:prSet/>
      <dgm:spPr/>
      <dgm:t>
        <a:bodyPr/>
        <a:lstStyle/>
        <a:p>
          <a:endParaRPr lang="nl-NL"/>
        </a:p>
      </dgm:t>
    </dgm:pt>
    <dgm:pt modelId="{E2902DAD-479A-7B48-9722-CCE6A172D8D0}">
      <dgm:prSet phldrT="[Tekst]"/>
      <dgm:spPr>
        <a:solidFill>
          <a:srgbClr val="019FE3"/>
        </a:solidFill>
      </dgm:spPr>
      <dgm:t>
        <a:bodyPr/>
        <a:lstStyle/>
        <a:p>
          <a:r>
            <a:rPr lang="nl-NL" dirty="0"/>
            <a:t>6 uur </a:t>
          </a:r>
          <a:r>
            <a:rPr lang="nl-NL" dirty="0" err="1"/>
            <a:t>profielvak</a:t>
          </a:r>
          <a:endParaRPr lang="nl-NL" dirty="0"/>
        </a:p>
      </dgm:t>
    </dgm:pt>
    <dgm:pt modelId="{E5A5AC92-933F-AC48-82F6-72448C9CA9A3}" type="parTrans" cxnId="{B74B1E9E-6265-7149-90FC-CC31BD1BD63F}">
      <dgm:prSet/>
      <dgm:spPr/>
      <dgm:t>
        <a:bodyPr/>
        <a:lstStyle/>
        <a:p>
          <a:endParaRPr lang="nl-NL"/>
        </a:p>
      </dgm:t>
    </dgm:pt>
    <dgm:pt modelId="{E5EF11F2-EBA3-2848-A7EC-5570E5CA16F4}" type="sibTrans" cxnId="{B74B1E9E-6265-7149-90FC-CC31BD1BD63F}">
      <dgm:prSet/>
      <dgm:spPr/>
      <dgm:t>
        <a:bodyPr/>
        <a:lstStyle/>
        <a:p>
          <a:endParaRPr lang="nl-NL"/>
        </a:p>
      </dgm:t>
    </dgm:pt>
    <dgm:pt modelId="{A93A0DE3-4A90-4A4D-A49F-F2A4D0ECB8F2}">
      <dgm:prSet phldrT="[Tekst]"/>
      <dgm:spPr>
        <a:solidFill>
          <a:schemeClr val="bg1"/>
        </a:solidFill>
      </dgm:spPr>
      <dgm:t>
        <a:bodyPr/>
        <a:lstStyle/>
        <a:p>
          <a:r>
            <a:rPr lang="nl-NL" dirty="0"/>
            <a:t>KB/BB4</a:t>
          </a:r>
        </a:p>
      </dgm:t>
    </dgm:pt>
    <dgm:pt modelId="{5162EFAE-8F91-EB46-AE23-9F350EE31E58}" type="parTrans" cxnId="{9DC9E675-7712-A94D-9A08-A3A8E4F0E54C}">
      <dgm:prSet/>
      <dgm:spPr/>
      <dgm:t>
        <a:bodyPr/>
        <a:lstStyle/>
        <a:p>
          <a:endParaRPr lang="nl-NL"/>
        </a:p>
      </dgm:t>
    </dgm:pt>
    <dgm:pt modelId="{6D7AAB57-1C7C-F344-B94B-D203C0179EAC}" type="sibTrans" cxnId="{9DC9E675-7712-A94D-9A08-A3A8E4F0E54C}">
      <dgm:prSet/>
      <dgm:spPr/>
      <dgm:t>
        <a:bodyPr/>
        <a:lstStyle/>
        <a:p>
          <a:endParaRPr lang="nl-NL"/>
        </a:p>
      </dgm:t>
    </dgm:pt>
    <dgm:pt modelId="{C0360108-B5A5-7A4C-8B3D-21389FA84C03}">
      <dgm:prSet phldrT="[Tekst]"/>
      <dgm:spPr>
        <a:solidFill>
          <a:srgbClr val="94D40B"/>
        </a:solidFill>
      </dgm:spPr>
      <dgm:t>
        <a:bodyPr/>
        <a:lstStyle/>
        <a:p>
          <a:r>
            <a:rPr lang="nl-NL" dirty="0">
              <a:solidFill>
                <a:schemeClr val="tx1"/>
              </a:solidFill>
            </a:rPr>
            <a:t>12 uur per week</a:t>
          </a:r>
        </a:p>
      </dgm:t>
    </dgm:pt>
    <dgm:pt modelId="{A514A6F8-9C04-1340-ADA2-A130BD624EA1}" type="parTrans" cxnId="{DF953A50-2C00-CE4D-BE46-C811989FEDD9}">
      <dgm:prSet/>
      <dgm:spPr/>
      <dgm:t>
        <a:bodyPr/>
        <a:lstStyle/>
        <a:p>
          <a:endParaRPr lang="nl-NL"/>
        </a:p>
      </dgm:t>
    </dgm:pt>
    <dgm:pt modelId="{B3FEAF4D-ED10-1A4A-AA71-14C94BC9C1BB}" type="sibTrans" cxnId="{DF953A50-2C00-CE4D-BE46-C811989FEDD9}">
      <dgm:prSet/>
      <dgm:spPr/>
      <dgm:t>
        <a:bodyPr/>
        <a:lstStyle/>
        <a:p>
          <a:endParaRPr lang="nl-NL"/>
        </a:p>
      </dgm:t>
    </dgm:pt>
    <dgm:pt modelId="{55B090AF-430C-8742-8DD8-6766F07DD7CD}">
      <dgm:prSet phldrT="[Tekst]"/>
      <dgm:spPr>
        <a:solidFill>
          <a:schemeClr val="bg1"/>
        </a:solidFill>
      </dgm:spPr>
      <dgm:t>
        <a:bodyPr/>
        <a:lstStyle/>
        <a:p>
          <a:r>
            <a:rPr lang="nl-NL" dirty="0"/>
            <a:t>GTL3</a:t>
          </a:r>
        </a:p>
      </dgm:t>
    </dgm:pt>
    <dgm:pt modelId="{EFFEC981-ACC1-2448-9482-5400367DD031}" type="parTrans" cxnId="{9FA6CFF4-0C6E-9547-96E5-C2ED4D6EB9E7}">
      <dgm:prSet/>
      <dgm:spPr/>
      <dgm:t>
        <a:bodyPr/>
        <a:lstStyle/>
        <a:p>
          <a:endParaRPr lang="nl-NL"/>
        </a:p>
      </dgm:t>
    </dgm:pt>
    <dgm:pt modelId="{7B8EB416-CD35-7E4A-9BFC-27AE9017DB3F}" type="sibTrans" cxnId="{9FA6CFF4-0C6E-9547-96E5-C2ED4D6EB9E7}">
      <dgm:prSet/>
      <dgm:spPr/>
      <dgm:t>
        <a:bodyPr/>
        <a:lstStyle/>
        <a:p>
          <a:endParaRPr lang="nl-NL"/>
        </a:p>
      </dgm:t>
    </dgm:pt>
    <dgm:pt modelId="{C298BDD7-96BE-AE4F-9DE4-2F5ED27148AF}">
      <dgm:prSet phldrT="[Tekst]"/>
      <dgm:spPr>
        <a:solidFill>
          <a:srgbClr val="94D40B"/>
        </a:solidFill>
      </dgm:spPr>
      <dgm:t>
        <a:bodyPr/>
        <a:lstStyle/>
        <a:p>
          <a:r>
            <a:rPr lang="nl-NL" dirty="0">
              <a:solidFill>
                <a:schemeClr val="tx1"/>
              </a:solidFill>
            </a:rPr>
            <a:t>4 uur per week</a:t>
          </a:r>
        </a:p>
      </dgm:t>
    </dgm:pt>
    <dgm:pt modelId="{87775EF8-9BA8-A94F-9C34-A79735E3A273}" type="parTrans" cxnId="{6E31F21F-520E-3D4A-88FB-11D8ED1B2390}">
      <dgm:prSet/>
      <dgm:spPr/>
      <dgm:t>
        <a:bodyPr/>
        <a:lstStyle/>
        <a:p>
          <a:endParaRPr lang="nl-NL"/>
        </a:p>
      </dgm:t>
    </dgm:pt>
    <dgm:pt modelId="{3BE5C5A1-DE31-784D-8C4A-6E523C32252D}" type="sibTrans" cxnId="{6E31F21F-520E-3D4A-88FB-11D8ED1B2390}">
      <dgm:prSet/>
      <dgm:spPr/>
      <dgm:t>
        <a:bodyPr/>
        <a:lstStyle/>
        <a:p>
          <a:endParaRPr lang="nl-NL"/>
        </a:p>
      </dgm:t>
    </dgm:pt>
    <dgm:pt modelId="{5A1E6F82-A74C-5844-98EE-08D468F2C375}">
      <dgm:prSet phldrT="[Tekst]"/>
      <dgm:spPr>
        <a:solidFill>
          <a:schemeClr val="bg1"/>
        </a:solidFill>
      </dgm:spPr>
      <dgm:t>
        <a:bodyPr/>
        <a:lstStyle/>
        <a:p>
          <a:r>
            <a:rPr lang="nl-NL" dirty="0"/>
            <a:t>GL4</a:t>
          </a:r>
        </a:p>
      </dgm:t>
    </dgm:pt>
    <dgm:pt modelId="{156AA287-0C1B-D342-9D48-8E5FD178E0CE}" type="parTrans" cxnId="{0F6A7D56-6B65-564F-A3D8-D3C1ADAA9AA7}">
      <dgm:prSet/>
      <dgm:spPr/>
      <dgm:t>
        <a:bodyPr/>
        <a:lstStyle/>
        <a:p>
          <a:endParaRPr lang="nl-NL"/>
        </a:p>
      </dgm:t>
    </dgm:pt>
    <dgm:pt modelId="{4FC5AD8E-5963-1343-945B-4C870D12570F}" type="sibTrans" cxnId="{0F6A7D56-6B65-564F-A3D8-D3C1ADAA9AA7}">
      <dgm:prSet/>
      <dgm:spPr/>
      <dgm:t>
        <a:bodyPr/>
        <a:lstStyle/>
        <a:p>
          <a:endParaRPr lang="nl-NL"/>
        </a:p>
      </dgm:t>
    </dgm:pt>
    <dgm:pt modelId="{B99D8803-138B-C044-A89D-82FF52AE25B5}">
      <dgm:prSet phldrT="[Tekst]"/>
      <dgm:spPr>
        <a:solidFill>
          <a:srgbClr val="123152"/>
        </a:solidFill>
      </dgm:spPr>
      <dgm:t>
        <a:bodyPr/>
        <a:lstStyle/>
        <a:p>
          <a:r>
            <a:rPr lang="nl-NL" dirty="0"/>
            <a:t>6 uur keuzevak</a:t>
          </a:r>
        </a:p>
      </dgm:t>
    </dgm:pt>
    <dgm:pt modelId="{A00B9518-6E8A-CE4A-87BF-D0803DF8800B}" type="parTrans" cxnId="{612B67BB-2823-FA42-8644-361FB8BB9335}">
      <dgm:prSet/>
      <dgm:spPr/>
      <dgm:t>
        <a:bodyPr/>
        <a:lstStyle/>
        <a:p>
          <a:endParaRPr lang="nl-NL"/>
        </a:p>
      </dgm:t>
    </dgm:pt>
    <dgm:pt modelId="{EB938CAA-59D7-CD4A-A4FA-1F66DA5A04AB}" type="sibTrans" cxnId="{612B67BB-2823-FA42-8644-361FB8BB9335}">
      <dgm:prSet/>
      <dgm:spPr/>
      <dgm:t>
        <a:bodyPr/>
        <a:lstStyle/>
        <a:p>
          <a:endParaRPr lang="nl-NL"/>
        </a:p>
      </dgm:t>
    </dgm:pt>
    <dgm:pt modelId="{CA7EB6E9-1D50-D142-8BE7-4546CD5C5B60}">
      <dgm:prSet phldrT="[Tekst]"/>
      <dgm:spPr>
        <a:solidFill>
          <a:srgbClr val="019FE3"/>
        </a:solidFill>
      </dgm:spPr>
      <dgm:t>
        <a:bodyPr/>
        <a:lstStyle/>
        <a:p>
          <a:r>
            <a:rPr lang="nl-NL" dirty="0"/>
            <a:t>6 uur </a:t>
          </a:r>
          <a:r>
            <a:rPr lang="nl-NL" dirty="0" err="1"/>
            <a:t>profielvak</a:t>
          </a:r>
          <a:endParaRPr lang="nl-NL" dirty="0"/>
        </a:p>
      </dgm:t>
    </dgm:pt>
    <dgm:pt modelId="{3FA3AB85-5F70-DE4D-99E0-E00C5B48F7E2}" type="parTrans" cxnId="{10D8FADF-4236-D34A-A895-D117AD2D5C37}">
      <dgm:prSet/>
      <dgm:spPr/>
      <dgm:t>
        <a:bodyPr/>
        <a:lstStyle/>
        <a:p>
          <a:endParaRPr lang="nl-NL"/>
        </a:p>
      </dgm:t>
    </dgm:pt>
    <dgm:pt modelId="{CADC6B1A-BB68-EF41-8D1E-5B81B091BEC9}" type="sibTrans" cxnId="{10D8FADF-4236-D34A-A895-D117AD2D5C37}">
      <dgm:prSet/>
      <dgm:spPr/>
      <dgm:t>
        <a:bodyPr/>
        <a:lstStyle/>
        <a:p>
          <a:endParaRPr lang="nl-NL"/>
        </a:p>
      </dgm:t>
    </dgm:pt>
    <dgm:pt modelId="{F9EE2FD6-6897-9D48-9D54-F7D83D7457B0}">
      <dgm:prSet phldrT="[Tekst]"/>
      <dgm:spPr>
        <a:solidFill>
          <a:srgbClr val="123152"/>
        </a:solidFill>
      </dgm:spPr>
      <dgm:t>
        <a:bodyPr/>
        <a:lstStyle/>
        <a:p>
          <a:r>
            <a:rPr lang="nl-NL" dirty="0"/>
            <a:t>6 uur keuzevak</a:t>
          </a:r>
        </a:p>
      </dgm:t>
    </dgm:pt>
    <dgm:pt modelId="{7CC8EECA-2253-C643-864C-C5819520423F}" type="parTrans" cxnId="{38473413-481A-5D43-AF81-E0D0598151D3}">
      <dgm:prSet/>
      <dgm:spPr/>
      <dgm:t>
        <a:bodyPr/>
        <a:lstStyle/>
        <a:p>
          <a:endParaRPr lang="nl-NL"/>
        </a:p>
      </dgm:t>
    </dgm:pt>
    <dgm:pt modelId="{A1804C0E-1928-2D4C-9119-BE211B9EB284}" type="sibTrans" cxnId="{38473413-481A-5D43-AF81-E0D0598151D3}">
      <dgm:prSet/>
      <dgm:spPr/>
      <dgm:t>
        <a:bodyPr/>
        <a:lstStyle/>
        <a:p>
          <a:endParaRPr lang="nl-NL"/>
        </a:p>
      </dgm:t>
    </dgm:pt>
    <dgm:pt modelId="{511C54DE-2EE8-E248-BFEA-9D3A9CF4E1A0}">
      <dgm:prSet phldrT="[Tekst]"/>
      <dgm:spPr>
        <a:solidFill>
          <a:srgbClr val="019FE3"/>
        </a:solidFill>
      </dgm:spPr>
      <dgm:t>
        <a:bodyPr/>
        <a:lstStyle/>
        <a:p>
          <a:r>
            <a:rPr lang="nl-NL" dirty="0"/>
            <a:t>4 uur </a:t>
          </a:r>
          <a:r>
            <a:rPr lang="nl-NL" dirty="0" err="1"/>
            <a:t>profielvak</a:t>
          </a:r>
          <a:endParaRPr lang="nl-NL" dirty="0"/>
        </a:p>
      </dgm:t>
    </dgm:pt>
    <dgm:pt modelId="{FB3A72DC-B9AD-5E46-BBFB-09DD5CBE921C}" type="parTrans" cxnId="{BFF23E0C-981A-254B-B536-FA36ABFA5934}">
      <dgm:prSet/>
      <dgm:spPr/>
      <dgm:t>
        <a:bodyPr/>
        <a:lstStyle/>
        <a:p>
          <a:endParaRPr lang="nl-NL"/>
        </a:p>
      </dgm:t>
    </dgm:pt>
    <dgm:pt modelId="{3431554F-7446-B046-815A-83587317C419}" type="sibTrans" cxnId="{BFF23E0C-981A-254B-B536-FA36ABFA5934}">
      <dgm:prSet/>
      <dgm:spPr/>
      <dgm:t>
        <a:bodyPr/>
        <a:lstStyle/>
        <a:p>
          <a:endParaRPr lang="nl-NL"/>
        </a:p>
      </dgm:t>
    </dgm:pt>
    <dgm:pt modelId="{80D893D8-0C5E-9A4B-8D65-99C7937634EF}">
      <dgm:prSet phldrT="[Tekst]"/>
      <dgm:spPr>
        <a:solidFill>
          <a:srgbClr val="94D40B"/>
        </a:solidFill>
      </dgm:spPr>
      <dgm:t>
        <a:bodyPr/>
        <a:lstStyle/>
        <a:p>
          <a:r>
            <a:rPr lang="nl-NL" dirty="0">
              <a:solidFill>
                <a:schemeClr val="tx1"/>
              </a:solidFill>
            </a:rPr>
            <a:t>4 uur per week</a:t>
          </a:r>
        </a:p>
      </dgm:t>
    </dgm:pt>
    <dgm:pt modelId="{D0C76859-95B2-E24B-B82A-4BDF7727BB81}" type="parTrans" cxnId="{1302B0E8-E2DC-9240-851E-E0FE0A6DAC84}">
      <dgm:prSet/>
      <dgm:spPr/>
      <dgm:t>
        <a:bodyPr/>
        <a:lstStyle/>
        <a:p>
          <a:endParaRPr lang="nl-NL"/>
        </a:p>
      </dgm:t>
    </dgm:pt>
    <dgm:pt modelId="{9A009126-BA58-4348-9BB5-E6CA9D412E77}" type="sibTrans" cxnId="{1302B0E8-E2DC-9240-851E-E0FE0A6DAC84}">
      <dgm:prSet/>
      <dgm:spPr/>
      <dgm:t>
        <a:bodyPr/>
        <a:lstStyle/>
        <a:p>
          <a:endParaRPr lang="nl-NL"/>
        </a:p>
      </dgm:t>
    </dgm:pt>
    <dgm:pt modelId="{F3BAEE19-4557-4447-959E-2DE53FDD6F55}">
      <dgm:prSet phldrT="[Tekst]"/>
      <dgm:spPr>
        <a:solidFill>
          <a:srgbClr val="123152"/>
        </a:solidFill>
        <a:ln>
          <a:solidFill>
            <a:srgbClr val="123152"/>
          </a:solidFill>
        </a:ln>
      </dgm:spPr>
      <dgm:t>
        <a:bodyPr/>
        <a:lstStyle/>
        <a:p>
          <a:r>
            <a:rPr lang="nl-NL" dirty="0"/>
            <a:t>4 uur keuzevak</a:t>
          </a:r>
        </a:p>
      </dgm:t>
    </dgm:pt>
    <dgm:pt modelId="{B821324F-3B87-DB44-B398-EF173F16F072}" type="parTrans" cxnId="{8C725EF0-FE85-884B-B165-82E1BB9209EC}">
      <dgm:prSet/>
      <dgm:spPr/>
      <dgm:t>
        <a:bodyPr/>
        <a:lstStyle/>
        <a:p>
          <a:endParaRPr lang="nl-NL"/>
        </a:p>
      </dgm:t>
    </dgm:pt>
    <dgm:pt modelId="{A2870AD1-AE0C-9C49-8435-78EDC49CB16C}" type="sibTrans" cxnId="{8C725EF0-FE85-884B-B165-82E1BB9209EC}">
      <dgm:prSet/>
      <dgm:spPr/>
      <dgm:t>
        <a:bodyPr/>
        <a:lstStyle/>
        <a:p>
          <a:endParaRPr lang="nl-NL"/>
        </a:p>
      </dgm:t>
    </dgm:pt>
    <dgm:pt modelId="{FAACE9F1-BADE-294C-88AC-41DB97EA9426}" type="pres">
      <dgm:prSet presAssocID="{1C6FE585-25F3-F948-814B-068C5C028EC8}" presName="theList" presStyleCnt="0">
        <dgm:presLayoutVars>
          <dgm:dir/>
          <dgm:animLvl val="lvl"/>
          <dgm:resizeHandles val="exact"/>
        </dgm:presLayoutVars>
      </dgm:prSet>
      <dgm:spPr/>
    </dgm:pt>
    <dgm:pt modelId="{DA12AD02-5B3B-9841-9458-8DC6F7D43276}" type="pres">
      <dgm:prSet presAssocID="{916BAA3F-D23F-374B-ABDC-3E767ABA0972}" presName="compNode" presStyleCnt="0"/>
      <dgm:spPr/>
    </dgm:pt>
    <dgm:pt modelId="{98BCA4F6-4463-9A43-A1EA-4CF84FA420B6}" type="pres">
      <dgm:prSet presAssocID="{916BAA3F-D23F-374B-ABDC-3E767ABA0972}" presName="aNode" presStyleLbl="bgShp" presStyleIdx="0" presStyleCnt="4"/>
      <dgm:spPr/>
    </dgm:pt>
    <dgm:pt modelId="{2205B2C7-585E-194E-ABEA-C893C9263EA5}" type="pres">
      <dgm:prSet presAssocID="{916BAA3F-D23F-374B-ABDC-3E767ABA0972}" presName="textNode" presStyleLbl="bgShp" presStyleIdx="0" presStyleCnt="4"/>
      <dgm:spPr/>
    </dgm:pt>
    <dgm:pt modelId="{C31267AB-B9DF-C940-9D76-0F4E996185A6}" type="pres">
      <dgm:prSet presAssocID="{916BAA3F-D23F-374B-ABDC-3E767ABA0972}" presName="compChildNode" presStyleCnt="0"/>
      <dgm:spPr/>
    </dgm:pt>
    <dgm:pt modelId="{89D25894-11D4-514A-89FC-0F857613EC5E}" type="pres">
      <dgm:prSet presAssocID="{916BAA3F-D23F-374B-ABDC-3E767ABA0972}" presName="theInnerList" presStyleCnt="0"/>
      <dgm:spPr/>
    </dgm:pt>
    <dgm:pt modelId="{15A546EB-1F74-CC4B-8015-235F5662ECA1}" type="pres">
      <dgm:prSet presAssocID="{E6B17170-EA52-E141-AE12-4A128100CBE3}" presName="childNode" presStyleLbl="node1" presStyleIdx="0" presStyleCnt="10">
        <dgm:presLayoutVars>
          <dgm:bulletEnabled val="1"/>
        </dgm:presLayoutVars>
      </dgm:prSet>
      <dgm:spPr/>
    </dgm:pt>
    <dgm:pt modelId="{2957681C-A169-B84B-B3FD-25C067C56E15}" type="pres">
      <dgm:prSet presAssocID="{E6B17170-EA52-E141-AE12-4A128100CBE3}" presName="aSpace2" presStyleCnt="0"/>
      <dgm:spPr/>
    </dgm:pt>
    <dgm:pt modelId="{488410DA-1643-404D-93CE-ECCB7C9BF1BA}" type="pres">
      <dgm:prSet presAssocID="{E2902DAD-479A-7B48-9722-CCE6A172D8D0}" presName="childNode" presStyleLbl="node1" presStyleIdx="1" presStyleCnt="10">
        <dgm:presLayoutVars>
          <dgm:bulletEnabled val="1"/>
        </dgm:presLayoutVars>
      </dgm:prSet>
      <dgm:spPr/>
    </dgm:pt>
    <dgm:pt modelId="{01A9468E-61B0-5944-8151-DBF02F53C556}" type="pres">
      <dgm:prSet presAssocID="{E2902DAD-479A-7B48-9722-CCE6A172D8D0}" presName="aSpace2" presStyleCnt="0"/>
      <dgm:spPr/>
    </dgm:pt>
    <dgm:pt modelId="{2862A465-550B-CD40-8FF0-143C97E9E3C1}" type="pres">
      <dgm:prSet presAssocID="{B99D8803-138B-C044-A89D-82FF52AE25B5}" presName="childNode" presStyleLbl="node1" presStyleIdx="2" presStyleCnt="10">
        <dgm:presLayoutVars>
          <dgm:bulletEnabled val="1"/>
        </dgm:presLayoutVars>
      </dgm:prSet>
      <dgm:spPr/>
    </dgm:pt>
    <dgm:pt modelId="{A6390596-D736-FE4C-95DF-8E456E51F833}" type="pres">
      <dgm:prSet presAssocID="{916BAA3F-D23F-374B-ABDC-3E767ABA0972}" presName="aSpace" presStyleCnt="0"/>
      <dgm:spPr/>
    </dgm:pt>
    <dgm:pt modelId="{09856A00-EE7D-9342-A0DC-6B2FDFAD0765}" type="pres">
      <dgm:prSet presAssocID="{A93A0DE3-4A90-4A4D-A49F-F2A4D0ECB8F2}" presName="compNode" presStyleCnt="0"/>
      <dgm:spPr/>
    </dgm:pt>
    <dgm:pt modelId="{2AA43210-D8FD-C044-A74A-35691AA7EB0D}" type="pres">
      <dgm:prSet presAssocID="{A93A0DE3-4A90-4A4D-A49F-F2A4D0ECB8F2}" presName="aNode" presStyleLbl="bgShp" presStyleIdx="1" presStyleCnt="4"/>
      <dgm:spPr/>
    </dgm:pt>
    <dgm:pt modelId="{E3E75D6F-37B1-424E-8AF5-79573607BA4C}" type="pres">
      <dgm:prSet presAssocID="{A93A0DE3-4A90-4A4D-A49F-F2A4D0ECB8F2}" presName="textNode" presStyleLbl="bgShp" presStyleIdx="1" presStyleCnt="4"/>
      <dgm:spPr/>
    </dgm:pt>
    <dgm:pt modelId="{C5EF8A9E-090A-4845-99D8-5F986F58C8A6}" type="pres">
      <dgm:prSet presAssocID="{A93A0DE3-4A90-4A4D-A49F-F2A4D0ECB8F2}" presName="compChildNode" presStyleCnt="0"/>
      <dgm:spPr/>
    </dgm:pt>
    <dgm:pt modelId="{8474AE81-B26C-1C41-826A-354F9E131691}" type="pres">
      <dgm:prSet presAssocID="{A93A0DE3-4A90-4A4D-A49F-F2A4D0ECB8F2}" presName="theInnerList" presStyleCnt="0"/>
      <dgm:spPr/>
    </dgm:pt>
    <dgm:pt modelId="{BA01516D-1F4F-5447-B374-3B84504DAD9E}" type="pres">
      <dgm:prSet presAssocID="{C0360108-B5A5-7A4C-8B3D-21389FA84C03}" presName="childNode" presStyleLbl="node1" presStyleIdx="3" presStyleCnt="10">
        <dgm:presLayoutVars>
          <dgm:bulletEnabled val="1"/>
        </dgm:presLayoutVars>
      </dgm:prSet>
      <dgm:spPr/>
    </dgm:pt>
    <dgm:pt modelId="{71B4BDA0-27BA-9F47-8C94-EFFE8CBFD597}" type="pres">
      <dgm:prSet presAssocID="{C0360108-B5A5-7A4C-8B3D-21389FA84C03}" presName="aSpace2" presStyleCnt="0"/>
      <dgm:spPr/>
    </dgm:pt>
    <dgm:pt modelId="{7523D1CE-6F82-4F45-A0FE-42E85C7550A8}" type="pres">
      <dgm:prSet presAssocID="{CA7EB6E9-1D50-D142-8BE7-4546CD5C5B60}" presName="childNode" presStyleLbl="node1" presStyleIdx="4" presStyleCnt="10">
        <dgm:presLayoutVars>
          <dgm:bulletEnabled val="1"/>
        </dgm:presLayoutVars>
      </dgm:prSet>
      <dgm:spPr/>
    </dgm:pt>
    <dgm:pt modelId="{DB4D50BD-ED7D-F947-85F6-E42A84833509}" type="pres">
      <dgm:prSet presAssocID="{CA7EB6E9-1D50-D142-8BE7-4546CD5C5B60}" presName="aSpace2" presStyleCnt="0"/>
      <dgm:spPr/>
    </dgm:pt>
    <dgm:pt modelId="{08974986-D537-E94B-99D5-C6B8AC005C03}" type="pres">
      <dgm:prSet presAssocID="{F9EE2FD6-6897-9D48-9D54-F7D83D7457B0}" presName="childNode" presStyleLbl="node1" presStyleIdx="5" presStyleCnt="10">
        <dgm:presLayoutVars>
          <dgm:bulletEnabled val="1"/>
        </dgm:presLayoutVars>
      </dgm:prSet>
      <dgm:spPr/>
    </dgm:pt>
    <dgm:pt modelId="{9704CFF5-540A-E24E-BF8B-606739D57635}" type="pres">
      <dgm:prSet presAssocID="{A93A0DE3-4A90-4A4D-A49F-F2A4D0ECB8F2}" presName="aSpace" presStyleCnt="0"/>
      <dgm:spPr/>
    </dgm:pt>
    <dgm:pt modelId="{4CF9A102-E54C-D24E-9215-67DC64CA2283}" type="pres">
      <dgm:prSet presAssocID="{55B090AF-430C-8742-8DD8-6766F07DD7CD}" presName="compNode" presStyleCnt="0"/>
      <dgm:spPr/>
    </dgm:pt>
    <dgm:pt modelId="{2B11FBB9-F6A6-7C49-B9FF-8233A41DF933}" type="pres">
      <dgm:prSet presAssocID="{55B090AF-430C-8742-8DD8-6766F07DD7CD}" presName="aNode" presStyleLbl="bgShp" presStyleIdx="2" presStyleCnt="4" custLinFactNeighborX="0"/>
      <dgm:spPr/>
    </dgm:pt>
    <dgm:pt modelId="{95869395-C770-9C4F-9415-C743805B7C13}" type="pres">
      <dgm:prSet presAssocID="{55B090AF-430C-8742-8DD8-6766F07DD7CD}" presName="textNode" presStyleLbl="bgShp" presStyleIdx="2" presStyleCnt="4"/>
      <dgm:spPr/>
    </dgm:pt>
    <dgm:pt modelId="{6C4C11E4-B931-7749-94E6-565E201D161D}" type="pres">
      <dgm:prSet presAssocID="{55B090AF-430C-8742-8DD8-6766F07DD7CD}" presName="compChildNode" presStyleCnt="0"/>
      <dgm:spPr/>
    </dgm:pt>
    <dgm:pt modelId="{2E01F408-CE70-E741-8B22-496A123B7E23}" type="pres">
      <dgm:prSet presAssocID="{55B090AF-430C-8742-8DD8-6766F07DD7CD}" presName="theInnerList" presStyleCnt="0"/>
      <dgm:spPr/>
    </dgm:pt>
    <dgm:pt modelId="{3B2AB586-1359-BB44-BDCD-813DCF8303A7}" type="pres">
      <dgm:prSet presAssocID="{C298BDD7-96BE-AE4F-9DE4-2F5ED27148AF}" presName="childNode" presStyleLbl="node1" presStyleIdx="6" presStyleCnt="10">
        <dgm:presLayoutVars>
          <dgm:bulletEnabled val="1"/>
        </dgm:presLayoutVars>
      </dgm:prSet>
      <dgm:spPr/>
    </dgm:pt>
    <dgm:pt modelId="{19B84C5C-565D-F34C-88AC-2DF61D545009}" type="pres">
      <dgm:prSet presAssocID="{C298BDD7-96BE-AE4F-9DE4-2F5ED27148AF}" presName="aSpace2" presStyleCnt="0"/>
      <dgm:spPr/>
    </dgm:pt>
    <dgm:pt modelId="{5E683E1E-F445-3D4D-AC61-38162FDCB391}" type="pres">
      <dgm:prSet presAssocID="{511C54DE-2EE8-E248-BFEA-9D3A9CF4E1A0}" presName="childNode" presStyleLbl="node1" presStyleIdx="7" presStyleCnt="10">
        <dgm:presLayoutVars>
          <dgm:bulletEnabled val="1"/>
        </dgm:presLayoutVars>
      </dgm:prSet>
      <dgm:spPr/>
    </dgm:pt>
    <dgm:pt modelId="{BBA7F424-4280-FA46-BF9E-F32356AEF6A2}" type="pres">
      <dgm:prSet presAssocID="{55B090AF-430C-8742-8DD8-6766F07DD7CD}" presName="aSpace" presStyleCnt="0"/>
      <dgm:spPr/>
    </dgm:pt>
    <dgm:pt modelId="{18D66E2C-D76F-4D40-81E9-2779D038DE1B}" type="pres">
      <dgm:prSet presAssocID="{5A1E6F82-A74C-5844-98EE-08D468F2C375}" presName="compNode" presStyleCnt="0"/>
      <dgm:spPr/>
    </dgm:pt>
    <dgm:pt modelId="{2962E002-AB03-CD49-9EF9-716C3BF532CE}" type="pres">
      <dgm:prSet presAssocID="{5A1E6F82-A74C-5844-98EE-08D468F2C375}" presName="aNode" presStyleLbl="bgShp" presStyleIdx="3" presStyleCnt="4"/>
      <dgm:spPr/>
    </dgm:pt>
    <dgm:pt modelId="{5C7C3E64-E56C-F842-95C5-AD94F6D187B6}" type="pres">
      <dgm:prSet presAssocID="{5A1E6F82-A74C-5844-98EE-08D468F2C375}" presName="textNode" presStyleLbl="bgShp" presStyleIdx="3" presStyleCnt="4"/>
      <dgm:spPr/>
    </dgm:pt>
    <dgm:pt modelId="{D1BE6A47-663B-9948-8FFA-C03EFDFF2BB0}" type="pres">
      <dgm:prSet presAssocID="{5A1E6F82-A74C-5844-98EE-08D468F2C375}" presName="compChildNode" presStyleCnt="0"/>
      <dgm:spPr/>
    </dgm:pt>
    <dgm:pt modelId="{886E5E0C-65B2-F747-B896-F2FB1B03AF08}" type="pres">
      <dgm:prSet presAssocID="{5A1E6F82-A74C-5844-98EE-08D468F2C375}" presName="theInnerList" presStyleCnt="0"/>
      <dgm:spPr/>
    </dgm:pt>
    <dgm:pt modelId="{96A20EBA-711B-CC4D-9F3A-FEB113B2B90D}" type="pres">
      <dgm:prSet presAssocID="{80D893D8-0C5E-9A4B-8D65-99C7937634EF}" presName="childNode" presStyleLbl="node1" presStyleIdx="8" presStyleCnt="10">
        <dgm:presLayoutVars>
          <dgm:bulletEnabled val="1"/>
        </dgm:presLayoutVars>
      </dgm:prSet>
      <dgm:spPr/>
    </dgm:pt>
    <dgm:pt modelId="{FE306B9D-4CC0-884F-8987-1B039FDA1A04}" type="pres">
      <dgm:prSet presAssocID="{80D893D8-0C5E-9A4B-8D65-99C7937634EF}" presName="aSpace2" presStyleCnt="0"/>
      <dgm:spPr/>
    </dgm:pt>
    <dgm:pt modelId="{C4F7C88B-7E77-C240-B52F-E7324088B21C}" type="pres">
      <dgm:prSet presAssocID="{F3BAEE19-4557-4447-959E-2DE53FDD6F55}" presName="childNode" presStyleLbl="node1" presStyleIdx="9" presStyleCnt="10">
        <dgm:presLayoutVars>
          <dgm:bulletEnabled val="1"/>
        </dgm:presLayoutVars>
      </dgm:prSet>
      <dgm:spPr/>
    </dgm:pt>
  </dgm:ptLst>
  <dgm:cxnLst>
    <dgm:cxn modelId="{BFF23E0C-981A-254B-B536-FA36ABFA5934}" srcId="{55B090AF-430C-8742-8DD8-6766F07DD7CD}" destId="{511C54DE-2EE8-E248-BFEA-9D3A9CF4E1A0}" srcOrd="1" destOrd="0" parTransId="{FB3A72DC-B9AD-5E46-BBFB-09DD5CBE921C}" sibTransId="{3431554F-7446-B046-815A-83587317C419}"/>
    <dgm:cxn modelId="{427D4D11-DE00-1942-89DD-CAB8B7FD4527}" type="presOf" srcId="{5A1E6F82-A74C-5844-98EE-08D468F2C375}" destId="{2962E002-AB03-CD49-9EF9-716C3BF532CE}" srcOrd="0" destOrd="0" presId="urn:microsoft.com/office/officeart/2005/8/layout/lProcess2"/>
    <dgm:cxn modelId="{38473413-481A-5D43-AF81-E0D0598151D3}" srcId="{A93A0DE3-4A90-4A4D-A49F-F2A4D0ECB8F2}" destId="{F9EE2FD6-6897-9D48-9D54-F7D83D7457B0}" srcOrd="2" destOrd="0" parTransId="{7CC8EECA-2253-C643-864C-C5819520423F}" sibTransId="{A1804C0E-1928-2D4C-9119-BE211B9EB284}"/>
    <dgm:cxn modelId="{5A467019-EEF6-5145-8979-08CB6155AD02}" srcId="{916BAA3F-D23F-374B-ABDC-3E767ABA0972}" destId="{E6B17170-EA52-E141-AE12-4A128100CBE3}" srcOrd="0" destOrd="0" parTransId="{CF7AAE7A-FD8F-3D48-A70D-2DFE2A6DCA4C}" sibTransId="{25A8771A-2DC2-E647-8AB5-B9002FFD1832}"/>
    <dgm:cxn modelId="{75440C1B-A424-7148-A597-B74DE52CE246}" type="presOf" srcId="{F3BAEE19-4557-4447-959E-2DE53FDD6F55}" destId="{C4F7C88B-7E77-C240-B52F-E7324088B21C}" srcOrd="0" destOrd="0" presId="urn:microsoft.com/office/officeart/2005/8/layout/lProcess2"/>
    <dgm:cxn modelId="{6E31F21F-520E-3D4A-88FB-11D8ED1B2390}" srcId="{55B090AF-430C-8742-8DD8-6766F07DD7CD}" destId="{C298BDD7-96BE-AE4F-9DE4-2F5ED27148AF}" srcOrd="0" destOrd="0" parTransId="{87775EF8-9BA8-A94F-9C34-A79735E3A273}" sibTransId="{3BE5C5A1-DE31-784D-8C4A-6E523C32252D}"/>
    <dgm:cxn modelId="{88453840-C7E5-594A-8B3A-F4D4D32EB953}" type="presOf" srcId="{E6B17170-EA52-E141-AE12-4A128100CBE3}" destId="{15A546EB-1F74-CC4B-8015-235F5662ECA1}" srcOrd="0" destOrd="0" presId="urn:microsoft.com/office/officeart/2005/8/layout/lProcess2"/>
    <dgm:cxn modelId="{E4DC3249-1274-E640-BDA4-CFA8F22DD9EE}" type="presOf" srcId="{80D893D8-0C5E-9A4B-8D65-99C7937634EF}" destId="{96A20EBA-711B-CC4D-9F3A-FEB113B2B90D}" srcOrd="0" destOrd="0" presId="urn:microsoft.com/office/officeart/2005/8/layout/lProcess2"/>
    <dgm:cxn modelId="{5999B76A-A7BA-3446-9869-CA32754D2872}" type="presOf" srcId="{CA7EB6E9-1D50-D142-8BE7-4546CD5C5B60}" destId="{7523D1CE-6F82-4F45-A0FE-42E85C7550A8}" srcOrd="0" destOrd="0" presId="urn:microsoft.com/office/officeart/2005/8/layout/lProcess2"/>
    <dgm:cxn modelId="{DF953A50-2C00-CE4D-BE46-C811989FEDD9}" srcId="{A93A0DE3-4A90-4A4D-A49F-F2A4D0ECB8F2}" destId="{C0360108-B5A5-7A4C-8B3D-21389FA84C03}" srcOrd="0" destOrd="0" parTransId="{A514A6F8-9C04-1340-ADA2-A130BD624EA1}" sibTransId="{B3FEAF4D-ED10-1A4A-AA71-14C94BC9C1BB}"/>
    <dgm:cxn modelId="{54183D72-2D76-EA4B-989A-95A1F3452ADE}" type="presOf" srcId="{C298BDD7-96BE-AE4F-9DE4-2F5ED27148AF}" destId="{3B2AB586-1359-BB44-BDCD-813DCF8303A7}" srcOrd="0" destOrd="0" presId="urn:microsoft.com/office/officeart/2005/8/layout/lProcess2"/>
    <dgm:cxn modelId="{5C1FD774-D3F0-964C-BD6C-5A199FDEE425}" srcId="{1C6FE585-25F3-F948-814B-068C5C028EC8}" destId="{916BAA3F-D23F-374B-ABDC-3E767ABA0972}" srcOrd="0" destOrd="0" parTransId="{D8D0C407-0A93-F44C-8510-FF07252E5FD3}" sibTransId="{8DC47193-B858-5C4D-88AC-DE9E96BBF074}"/>
    <dgm:cxn modelId="{9DC9E675-7712-A94D-9A08-A3A8E4F0E54C}" srcId="{1C6FE585-25F3-F948-814B-068C5C028EC8}" destId="{A93A0DE3-4A90-4A4D-A49F-F2A4D0ECB8F2}" srcOrd="1" destOrd="0" parTransId="{5162EFAE-8F91-EB46-AE23-9F350EE31E58}" sibTransId="{6D7AAB57-1C7C-F344-B94B-D203C0179EAC}"/>
    <dgm:cxn modelId="{0F6A7D56-6B65-564F-A3D8-D3C1ADAA9AA7}" srcId="{1C6FE585-25F3-F948-814B-068C5C028EC8}" destId="{5A1E6F82-A74C-5844-98EE-08D468F2C375}" srcOrd="3" destOrd="0" parTransId="{156AA287-0C1B-D342-9D48-8E5FD178E0CE}" sibTransId="{4FC5AD8E-5963-1343-945B-4C870D12570F}"/>
    <dgm:cxn modelId="{BCFD1097-8154-CF48-9796-8DBC22008E1B}" type="presOf" srcId="{55B090AF-430C-8742-8DD8-6766F07DD7CD}" destId="{2B11FBB9-F6A6-7C49-B9FF-8233A41DF933}" srcOrd="0" destOrd="0" presId="urn:microsoft.com/office/officeart/2005/8/layout/lProcess2"/>
    <dgm:cxn modelId="{3E925C97-7BFF-FA41-B48A-727CA849106A}" type="presOf" srcId="{C0360108-B5A5-7A4C-8B3D-21389FA84C03}" destId="{BA01516D-1F4F-5447-B374-3B84504DAD9E}" srcOrd="0" destOrd="0" presId="urn:microsoft.com/office/officeart/2005/8/layout/lProcess2"/>
    <dgm:cxn modelId="{8A85E79A-0756-1442-BD47-B6902846BBA0}" type="presOf" srcId="{55B090AF-430C-8742-8DD8-6766F07DD7CD}" destId="{95869395-C770-9C4F-9415-C743805B7C13}" srcOrd="1" destOrd="0" presId="urn:microsoft.com/office/officeart/2005/8/layout/lProcess2"/>
    <dgm:cxn modelId="{B74B1E9E-6265-7149-90FC-CC31BD1BD63F}" srcId="{916BAA3F-D23F-374B-ABDC-3E767ABA0972}" destId="{E2902DAD-479A-7B48-9722-CCE6A172D8D0}" srcOrd="1" destOrd="0" parTransId="{E5A5AC92-933F-AC48-82F6-72448C9CA9A3}" sibTransId="{E5EF11F2-EBA3-2848-A7EC-5570E5CA16F4}"/>
    <dgm:cxn modelId="{2F6336A3-2EEA-B248-A521-C6BB95F99C1D}" type="presOf" srcId="{1C6FE585-25F3-F948-814B-068C5C028EC8}" destId="{FAACE9F1-BADE-294C-88AC-41DB97EA9426}" srcOrd="0" destOrd="0" presId="urn:microsoft.com/office/officeart/2005/8/layout/lProcess2"/>
    <dgm:cxn modelId="{3C053CA4-01D4-964B-B343-62EBA7C2637F}" type="presOf" srcId="{A93A0DE3-4A90-4A4D-A49F-F2A4D0ECB8F2}" destId="{2AA43210-D8FD-C044-A74A-35691AA7EB0D}" srcOrd="0" destOrd="0" presId="urn:microsoft.com/office/officeart/2005/8/layout/lProcess2"/>
    <dgm:cxn modelId="{EF17F8B1-21F1-944E-A9E9-4361D1AAFA49}" type="presOf" srcId="{F9EE2FD6-6897-9D48-9D54-F7D83D7457B0}" destId="{08974986-D537-E94B-99D5-C6B8AC005C03}" srcOrd="0" destOrd="0" presId="urn:microsoft.com/office/officeart/2005/8/layout/lProcess2"/>
    <dgm:cxn modelId="{D6AA76B3-715B-B741-96E7-CDF618F8977B}" type="presOf" srcId="{5A1E6F82-A74C-5844-98EE-08D468F2C375}" destId="{5C7C3E64-E56C-F842-95C5-AD94F6D187B6}" srcOrd="1" destOrd="0" presId="urn:microsoft.com/office/officeart/2005/8/layout/lProcess2"/>
    <dgm:cxn modelId="{A472EDB3-DFCF-4547-B016-CACE7DFE727B}" type="presOf" srcId="{B99D8803-138B-C044-A89D-82FF52AE25B5}" destId="{2862A465-550B-CD40-8FF0-143C97E9E3C1}" srcOrd="0" destOrd="0" presId="urn:microsoft.com/office/officeart/2005/8/layout/lProcess2"/>
    <dgm:cxn modelId="{FDBE00B4-6A09-1941-866F-57CD45DC939C}" type="presOf" srcId="{A93A0DE3-4A90-4A4D-A49F-F2A4D0ECB8F2}" destId="{E3E75D6F-37B1-424E-8AF5-79573607BA4C}" srcOrd="1" destOrd="0" presId="urn:microsoft.com/office/officeart/2005/8/layout/lProcess2"/>
    <dgm:cxn modelId="{1FC756B7-AC65-8D42-BB09-287CDA25F374}" type="presOf" srcId="{E2902DAD-479A-7B48-9722-CCE6A172D8D0}" destId="{488410DA-1643-404D-93CE-ECCB7C9BF1BA}" srcOrd="0" destOrd="0" presId="urn:microsoft.com/office/officeart/2005/8/layout/lProcess2"/>
    <dgm:cxn modelId="{612B67BB-2823-FA42-8644-361FB8BB9335}" srcId="{916BAA3F-D23F-374B-ABDC-3E767ABA0972}" destId="{B99D8803-138B-C044-A89D-82FF52AE25B5}" srcOrd="2" destOrd="0" parTransId="{A00B9518-6E8A-CE4A-87BF-D0803DF8800B}" sibTransId="{EB938CAA-59D7-CD4A-A4FA-1F66DA5A04AB}"/>
    <dgm:cxn modelId="{265B0ABE-119E-4940-9788-B56EF1B558EC}" type="presOf" srcId="{916BAA3F-D23F-374B-ABDC-3E767ABA0972}" destId="{98BCA4F6-4463-9A43-A1EA-4CF84FA420B6}" srcOrd="0" destOrd="0" presId="urn:microsoft.com/office/officeart/2005/8/layout/lProcess2"/>
    <dgm:cxn modelId="{FCE85FC8-CFEE-5742-909B-AB839AC58817}" type="presOf" srcId="{511C54DE-2EE8-E248-BFEA-9D3A9CF4E1A0}" destId="{5E683E1E-F445-3D4D-AC61-38162FDCB391}" srcOrd="0" destOrd="0" presId="urn:microsoft.com/office/officeart/2005/8/layout/lProcess2"/>
    <dgm:cxn modelId="{10D8FADF-4236-D34A-A895-D117AD2D5C37}" srcId="{A93A0DE3-4A90-4A4D-A49F-F2A4D0ECB8F2}" destId="{CA7EB6E9-1D50-D142-8BE7-4546CD5C5B60}" srcOrd="1" destOrd="0" parTransId="{3FA3AB85-5F70-DE4D-99E0-E00C5B48F7E2}" sibTransId="{CADC6B1A-BB68-EF41-8D1E-5B81B091BEC9}"/>
    <dgm:cxn modelId="{1302B0E8-E2DC-9240-851E-E0FE0A6DAC84}" srcId="{5A1E6F82-A74C-5844-98EE-08D468F2C375}" destId="{80D893D8-0C5E-9A4B-8D65-99C7937634EF}" srcOrd="0" destOrd="0" parTransId="{D0C76859-95B2-E24B-B82A-4BDF7727BB81}" sibTransId="{9A009126-BA58-4348-9BB5-E6CA9D412E77}"/>
    <dgm:cxn modelId="{8C725EF0-FE85-884B-B165-82E1BB9209EC}" srcId="{5A1E6F82-A74C-5844-98EE-08D468F2C375}" destId="{F3BAEE19-4557-4447-959E-2DE53FDD6F55}" srcOrd="1" destOrd="0" parTransId="{B821324F-3B87-DB44-B398-EF173F16F072}" sibTransId="{A2870AD1-AE0C-9C49-8435-78EDC49CB16C}"/>
    <dgm:cxn modelId="{8CEB9CF3-7D3B-8F4B-8942-170E118D9B4D}" type="presOf" srcId="{916BAA3F-D23F-374B-ABDC-3E767ABA0972}" destId="{2205B2C7-585E-194E-ABEA-C893C9263EA5}" srcOrd="1" destOrd="0" presId="urn:microsoft.com/office/officeart/2005/8/layout/lProcess2"/>
    <dgm:cxn modelId="{9FA6CFF4-0C6E-9547-96E5-C2ED4D6EB9E7}" srcId="{1C6FE585-25F3-F948-814B-068C5C028EC8}" destId="{55B090AF-430C-8742-8DD8-6766F07DD7CD}" srcOrd="2" destOrd="0" parTransId="{EFFEC981-ACC1-2448-9482-5400367DD031}" sibTransId="{7B8EB416-CD35-7E4A-9BFC-27AE9017DB3F}"/>
    <dgm:cxn modelId="{5EB825A6-3D8F-FC44-8513-389EF7DC6DF9}" type="presParOf" srcId="{FAACE9F1-BADE-294C-88AC-41DB97EA9426}" destId="{DA12AD02-5B3B-9841-9458-8DC6F7D43276}" srcOrd="0" destOrd="0" presId="urn:microsoft.com/office/officeart/2005/8/layout/lProcess2"/>
    <dgm:cxn modelId="{D521C0AC-5B6D-C145-9712-4EAC67FF43B0}" type="presParOf" srcId="{DA12AD02-5B3B-9841-9458-8DC6F7D43276}" destId="{98BCA4F6-4463-9A43-A1EA-4CF84FA420B6}" srcOrd="0" destOrd="0" presId="urn:microsoft.com/office/officeart/2005/8/layout/lProcess2"/>
    <dgm:cxn modelId="{51CC33B9-BAA6-6748-9757-A5FFE6EE6311}" type="presParOf" srcId="{DA12AD02-5B3B-9841-9458-8DC6F7D43276}" destId="{2205B2C7-585E-194E-ABEA-C893C9263EA5}" srcOrd="1" destOrd="0" presId="urn:microsoft.com/office/officeart/2005/8/layout/lProcess2"/>
    <dgm:cxn modelId="{E4E57D2D-4829-D84B-AF47-99A2EAF4323E}" type="presParOf" srcId="{DA12AD02-5B3B-9841-9458-8DC6F7D43276}" destId="{C31267AB-B9DF-C940-9D76-0F4E996185A6}" srcOrd="2" destOrd="0" presId="urn:microsoft.com/office/officeart/2005/8/layout/lProcess2"/>
    <dgm:cxn modelId="{0A82732E-EFA3-EA4B-9895-171B1409EC2E}" type="presParOf" srcId="{C31267AB-B9DF-C940-9D76-0F4E996185A6}" destId="{89D25894-11D4-514A-89FC-0F857613EC5E}" srcOrd="0" destOrd="0" presId="urn:microsoft.com/office/officeart/2005/8/layout/lProcess2"/>
    <dgm:cxn modelId="{E79A9B66-EA4F-9141-B57C-325F5781C642}" type="presParOf" srcId="{89D25894-11D4-514A-89FC-0F857613EC5E}" destId="{15A546EB-1F74-CC4B-8015-235F5662ECA1}" srcOrd="0" destOrd="0" presId="urn:microsoft.com/office/officeart/2005/8/layout/lProcess2"/>
    <dgm:cxn modelId="{06B12C7A-2F8A-6848-8FBE-98875D164C94}" type="presParOf" srcId="{89D25894-11D4-514A-89FC-0F857613EC5E}" destId="{2957681C-A169-B84B-B3FD-25C067C56E15}" srcOrd="1" destOrd="0" presId="urn:microsoft.com/office/officeart/2005/8/layout/lProcess2"/>
    <dgm:cxn modelId="{CECFFF9A-E642-DA4C-83F6-AB426D732D14}" type="presParOf" srcId="{89D25894-11D4-514A-89FC-0F857613EC5E}" destId="{488410DA-1643-404D-93CE-ECCB7C9BF1BA}" srcOrd="2" destOrd="0" presId="urn:microsoft.com/office/officeart/2005/8/layout/lProcess2"/>
    <dgm:cxn modelId="{2FBD1E5B-D810-8648-97E6-8E4868935B36}" type="presParOf" srcId="{89D25894-11D4-514A-89FC-0F857613EC5E}" destId="{01A9468E-61B0-5944-8151-DBF02F53C556}" srcOrd="3" destOrd="0" presId="urn:microsoft.com/office/officeart/2005/8/layout/lProcess2"/>
    <dgm:cxn modelId="{67A428CA-1836-EF47-AF0D-86B19D57DA76}" type="presParOf" srcId="{89D25894-11D4-514A-89FC-0F857613EC5E}" destId="{2862A465-550B-CD40-8FF0-143C97E9E3C1}" srcOrd="4" destOrd="0" presId="urn:microsoft.com/office/officeart/2005/8/layout/lProcess2"/>
    <dgm:cxn modelId="{D5B38240-7AD6-D847-A624-EDB63DAE7DCC}" type="presParOf" srcId="{FAACE9F1-BADE-294C-88AC-41DB97EA9426}" destId="{A6390596-D736-FE4C-95DF-8E456E51F833}" srcOrd="1" destOrd="0" presId="urn:microsoft.com/office/officeart/2005/8/layout/lProcess2"/>
    <dgm:cxn modelId="{81ADE952-5CA7-4249-A3BA-AFD0E8DC81F9}" type="presParOf" srcId="{FAACE9F1-BADE-294C-88AC-41DB97EA9426}" destId="{09856A00-EE7D-9342-A0DC-6B2FDFAD0765}" srcOrd="2" destOrd="0" presId="urn:microsoft.com/office/officeart/2005/8/layout/lProcess2"/>
    <dgm:cxn modelId="{4F9B6329-7E7C-394A-A98F-7C5C515CFE3C}" type="presParOf" srcId="{09856A00-EE7D-9342-A0DC-6B2FDFAD0765}" destId="{2AA43210-D8FD-C044-A74A-35691AA7EB0D}" srcOrd="0" destOrd="0" presId="urn:microsoft.com/office/officeart/2005/8/layout/lProcess2"/>
    <dgm:cxn modelId="{814A759D-09EC-3544-AB17-554C65E8C8FE}" type="presParOf" srcId="{09856A00-EE7D-9342-A0DC-6B2FDFAD0765}" destId="{E3E75D6F-37B1-424E-8AF5-79573607BA4C}" srcOrd="1" destOrd="0" presId="urn:microsoft.com/office/officeart/2005/8/layout/lProcess2"/>
    <dgm:cxn modelId="{FFB0EA36-5A07-F141-99A3-05A32D8742BC}" type="presParOf" srcId="{09856A00-EE7D-9342-A0DC-6B2FDFAD0765}" destId="{C5EF8A9E-090A-4845-99D8-5F986F58C8A6}" srcOrd="2" destOrd="0" presId="urn:microsoft.com/office/officeart/2005/8/layout/lProcess2"/>
    <dgm:cxn modelId="{E43C02FB-1DE5-364F-B696-DF865556012F}" type="presParOf" srcId="{C5EF8A9E-090A-4845-99D8-5F986F58C8A6}" destId="{8474AE81-B26C-1C41-826A-354F9E131691}" srcOrd="0" destOrd="0" presId="urn:microsoft.com/office/officeart/2005/8/layout/lProcess2"/>
    <dgm:cxn modelId="{C4A3A7B6-B28D-3148-B76C-17E6C0FB74A0}" type="presParOf" srcId="{8474AE81-B26C-1C41-826A-354F9E131691}" destId="{BA01516D-1F4F-5447-B374-3B84504DAD9E}" srcOrd="0" destOrd="0" presId="urn:microsoft.com/office/officeart/2005/8/layout/lProcess2"/>
    <dgm:cxn modelId="{3C5F0B89-2429-7742-95A1-BCBF42D4CEDF}" type="presParOf" srcId="{8474AE81-B26C-1C41-826A-354F9E131691}" destId="{71B4BDA0-27BA-9F47-8C94-EFFE8CBFD597}" srcOrd="1" destOrd="0" presId="urn:microsoft.com/office/officeart/2005/8/layout/lProcess2"/>
    <dgm:cxn modelId="{10D50C48-860D-9145-9258-D51766CAC7CD}" type="presParOf" srcId="{8474AE81-B26C-1C41-826A-354F9E131691}" destId="{7523D1CE-6F82-4F45-A0FE-42E85C7550A8}" srcOrd="2" destOrd="0" presId="urn:microsoft.com/office/officeart/2005/8/layout/lProcess2"/>
    <dgm:cxn modelId="{20661BB6-C721-E744-9808-C7AB6BEDDF2B}" type="presParOf" srcId="{8474AE81-B26C-1C41-826A-354F9E131691}" destId="{DB4D50BD-ED7D-F947-85F6-E42A84833509}" srcOrd="3" destOrd="0" presId="urn:microsoft.com/office/officeart/2005/8/layout/lProcess2"/>
    <dgm:cxn modelId="{F4E299FE-AD58-D54F-AC89-0755CE462968}" type="presParOf" srcId="{8474AE81-B26C-1C41-826A-354F9E131691}" destId="{08974986-D537-E94B-99D5-C6B8AC005C03}" srcOrd="4" destOrd="0" presId="urn:microsoft.com/office/officeart/2005/8/layout/lProcess2"/>
    <dgm:cxn modelId="{9CB0F116-9804-034B-8B68-8308143B55AD}" type="presParOf" srcId="{FAACE9F1-BADE-294C-88AC-41DB97EA9426}" destId="{9704CFF5-540A-E24E-BF8B-606739D57635}" srcOrd="3" destOrd="0" presId="urn:microsoft.com/office/officeart/2005/8/layout/lProcess2"/>
    <dgm:cxn modelId="{BD08CB93-8C99-2F47-8333-444AAFB820C5}" type="presParOf" srcId="{FAACE9F1-BADE-294C-88AC-41DB97EA9426}" destId="{4CF9A102-E54C-D24E-9215-67DC64CA2283}" srcOrd="4" destOrd="0" presId="urn:microsoft.com/office/officeart/2005/8/layout/lProcess2"/>
    <dgm:cxn modelId="{0B661089-ECCF-A844-9DDC-1782DA821103}" type="presParOf" srcId="{4CF9A102-E54C-D24E-9215-67DC64CA2283}" destId="{2B11FBB9-F6A6-7C49-B9FF-8233A41DF933}" srcOrd="0" destOrd="0" presId="urn:microsoft.com/office/officeart/2005/8/layout/lProcess2"/>
    <dgm:cxn modelId="{E55F2A18-5829-124B-8D78-6F28534E4995}" type="presParOf" srcId="{4CF9A102-E54C-D24E-9215-67DC64CA2283}" destId="{95869395-C770-9C4F-9415-C743805B7C13}" srcOrd="1" destOrd="0" presId="urn:microsoft.com/office/officeart/2005/8/layout/lProcess2"/>
    <dgm:cxn modelId="{9405ECBF-95E5-8E43-8427-6CB8F68AAF4D}" type="presParOf" srcId="{4CF9A102-E54C-D24E-9215-67DC64CA2283}" destId="{6C4C11E4-B931-7749-94E6-565E201D161D}" srcOrd="2" destOrd="0" presId="urn:microsoft.com/office/officeart/2005/8/layout/lProcess2"/>
    <dgm:cxn modelId="{F9098BF3-0FC2-AE4E-B205-DF8A462470E5}" type="presParOf" srcId="{6C4C11E4-B931-7749-94E6-565E201D161D}" destId="{2E01F408-CE70-E741-8B22-496A123B7E23}" srcOrd="0" destOrd="0" presId="urn:microsoft.com/office/officeart/2005/8/layout/lProcess2"/>
    <dgm:cxn modelId="{7447A6D1-6C22-824C-B6F6-91AB74BEEFA9}" type="presParOf" srcId="{2E01F408-CE70-E741-8B22-496A123B7E23}" destId="{3B2AB586-1359-BB44-BDCD-813DCF8303A7}" srcOrd="0" destOrd="0" presId="urn:microsoft.com/office/officeart/2005/8/layout/lProcess2"/>
    <dgm:cxn modelId="{B6247DC2-38D1-F941-9B3F-C3F4EB9DE026}" type="presParOf" srcId="{2E01F408-CE70-E741-8B22-496A123B7E23}" destId="{19B84C5C-565D-F34C-88AC-2DF61D545009}" srcOrd="1" destOrd="0" presId="urn:microsoft.com/office/officeart/2005/8/layout/lProcess2"/>
    <dgm:cxn modelId="{E35A6E07-1B6C-5F4D-A928-C5772F881D3E}" type="presParOf" srcId="{2E01F408-CE70-E741-8B22-496A123B7E23}" destId="{5E683E1E-F445-3D4D-AC61-38162FDCB391}" srcOrd="2" destOrd="0" presId="urn:microsoft.com/office/officeart/2005/8/layout/lProcess2"/>
    <dgm:cxn modelId="{0200567C-CF7E-A448-A0C6-2186BCFD8769}" type="presParOf" srcId="{FAACE9F1-BADE-294C-88AC-41DB97EA9426}" destId="{BBA7F424-4280-FA46-BF9E-F32356AEF6A2}" srcOrd="5" destOrd="0" presId="urn:microsoft.com/office/officeart/2005/8/layout/lProcess2"/>
    <dgm:cxn modelId="{A72B7D53-0E85-FD4E-AE49-5935ED2DE6F8}" type="presParOf" srcId="{FAACE9F1-BADE-294C-88AC-41DB97EA9426}" destId="{18D66E2C-D76F-4D40-81E9-2779D038DE1B}" srcOrd="6" destOrd="0" presId="urn:microsoft.com/office/officeart/2005/8/layout/lProcess2"/>
    <dgm:cxn modelId="{F3D65E48-908B-7441-8743-91FC26B502F3}" type="presParOf" srcId="{18D66E2C-D76F-4D40-81E9-2779D038DE1B}" destId="{2962E002-AB03-CD49-9EF9-716C3BF532CE}" srcOrd="0" destOrd="0" presId="urn:microsoft.com/office/officeart/2005/8/layout/lProcess2"/>
    <dgm:cxn modelId="{3AB2A443-F043-DF45-97AC-DD31A11B780A}" type="presParOf" srcId="{18D66E2C-D76F-4D40-81E9-2779D038DE1B}" destId="{5C7C3E64-E56C-F842-95C5-AD94F6D187B6}" srcOrd="1" destOrd="0" presId="urn:microsoft.com/office/officeart/2005/8/layout/lProcess2"/>
    <dgm:cxn modelId="{2A4F007D-EF38-6640-A4F7-61A857300D61}" type="presParOf" srcId="{18D66E2C-D76F-4D40-81E9-2779D038DE1B}" destId="{D1BE6A47-663B-9948-8FFA-C03EFDFF2BB0}" srcOrd="2" destOrd="0" presId="urn:microsoft.com/office/officeart/2005/8/layout/lProcess2"/>
    <dgm:cxn modelId="{B8330124-C462-4F4F-8E11-E0B40BFA0873}" type="presParOf" srcId="{D1BE6A47-663B-9948-8FFA-C03EFDFF2BB0}" destId="{886E5E0C-65B2-F747-B896-F2FB1B03AF08}" srcOrd="0" destOrd="0" presId="urn:microsoft.com/office/officeart/2005/8/layout/lProcess2"/>
    <dgm:cxn modelId="{FEB65BF1-913E-0D4B-9AC0-33E039C33FF9}" type="presParOf" srcId="{886E5E0C-65B2-F747-B896-F2FB1B03AF08}" destId="{96A20EBA-711B-CC4D-9F3A-FEB113B2B90D}" srcOrd="0" destOrd="0" presId="urn:microsoft.com/office/officeart/2005/8/layout/lProcess2"/>
    <dgm:cxn modelId="{AE4D1963-CDBD-9F42-9C7A-80C2A2F38797}" type="presParOf" srcId="{886E5E0C-65B2-F747-B896-F2FB1B03AF08}" destId="{FE306B9D-4CC0-884F-8987-1B039FDA1A04}" srcOrd="1" destOrd="0" presId="urn:microsoft.com/office/officeart/2005/8/layout/lProcess2"/>
    <dgm:cxn modelId="{CE3F797A-27E2-3247-B5E2-4DCA9F247C33}" type="presParOf" srcId="{886E5E0C-65B2-F747-B896-F2FB1B03AF08}" destId="{C4F7C88B-7E77-C240-B52F-E7324088B21C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C41E46-A511-534C-86AB-B9D475D8FE7C}" type="doc">
      <dgm:prSet loTypeId="urn:microsoft.com/office/officeart/2005/8/layout/lProcess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72B00BCC-8BDD-CE49-A33E-2848EAFC0D4F}">
      <dgm:prSet phldrT="[Tekst]"/>
      <dgm:spPr>
        <a:solidFill>
          <a:srgbClr val="019FE3"/>
        </a:solidFill>
        <a:ln>
          <a:solidFill>
            <a:srgbClr val="019FE3"/>
          </a:solidFill>
        </a:ln>
      </dgm:spPr>
      <dgm:t>
        <a:bodyPr/>
        <a:lstStyle/>
        <a:p>
          <a:r>
            <a:rPr lang="nl-NL"/>
            <a:t>D&amp;P-Multimedia (D&amp;P-M)</a:t>
          </a:r>
        </a:p>
      </dgm:t>
    </dgm:pt>
    <dgm:pt modelId="{16FB9680-42DD-BF42-B8E3-C58408D6F24E}" type="parTrans" cxnId="{4C0BA132-D421-A448-B428-988EB0A532D3}">
      <dgm:prSet/>
      <dgm:spPr/>
      <dgm:t>
        <a:bodyPr/>
        <a:lstStyle/>
        <a:p>
          <a:endParaRPr lang="nl-NL"/>
        </a:p>
      </dgm:t>
    </dgm:pt>
    <dgm:pt modelId="{9A948968-B9C1-8140-94BE-AD00DF7C5D1E}" type="sibTrans" cxnId="{4C0BA132-D421-A448-B428-988EB0A532D3}">
      <dgm:prSet/>
      <dgm:spPr/>
      <dgm:t>
        <a:bodyPr/>
        <a:lstStyle/>
        <a:p>
          <a:endParaRPr lang="nl-NL"/>
        </a:p>
      </dgm:t>
    </dgm:pt>
    <dgm:pt modelId="{50407AA5-F2F0-7848-88F2-89518AF9D508}">
      <dgm:prSet phldrT="[Tekst]"/>
      <dgm:spPr>
        <a:solidFill>
          <a:srgbClr val="123152">
            <a:alpha val="90000"/>
          </a:srgbClr>
        </a:solidFill>
        <a:ln w="57150">
          <a:solidFill>
            <a:srgbClr val="94D40B">
              <a:alpha val="90000"/>
            </a:srgbClr>
          </a:solidFill>
        </a:ln>
      </dgm:spPr>
      <dgm:t>
        <a:bodyPr/>
        <a:lstStyle/>
        <a:p>
          <a:r>
            <a:rPr lang="nl-NL" dirty="0">
              <a:solidFill>
                <a:schemeClr val="bg1"/>
              </a:solidFill>
            </a:rPr>
            <a:t>Computervaardigheden</a:t>
          </a:r>
        </a:p>
        <a:p>
          <a:r>
            <a:rPr lang="nl-NL" dirty="0">
              <a:solidFill>
                <a:schemeClr val="bg1"/>
              </a:solidFill>
            </a:rPr>
            <a:t>Filmen en bewerken</a:t>
          </a:r>
        </a:p>
        <a:p>
          <a:r>
            <a:rPr lang="nl-NL" dirty="0">
              <a:solidFill>
                <a:schemeClr val="bg1"/>
              </a:solidFill>
            </a:rPr>
            <a:t>VR-bril</a:t>
          </a:r>
        </a:p>
      </dgm:t>
    </dgm:pt>
    <dgm:pt modelId="{40A2CBA5-8C55-3B48-B9F8-C88A4E0D5C52}" type="parTrans" cxnId="{4B57276B-F213-154E-88AB-D1B78FCDC107}">
      <dgm:prSet/>
      <dgm:spPr/>
      <dgm:t>
        <a:bodyPr/>
        <a:lstStyle/>
        <a:p>
          <a:endParaRPr lang="nl-NL"/>
        </a:p>
      </dgm:t>
    </dgm:pt>
    <dgm:pt modelId="{12D80EDD-561A-374E-834F-1D313D6DC391}" type="sibTrans" cxnId="{4B57276B-F213-154E-88AB-D1B78FCDC107}">
      <dgm:prSet/>
      <dgm:spPr/>
      <dgm:t>
        <a:bodyPr/>
        <a:lstStyle/>
        <a:p>
          <a:endParaRPr lang="nl-NL"/>
        </a:p>
      </dgm:t>
    </dgm:pt>
    <dgm:pt modelId="{A332A67B-6709-F245-BB65-1F0A25667091}">
      <dgm:prSet phldrT="[Tekst]"/>
      <dgm:spPr>
        <a:solidFill>
          <a:srgbClr val="019FE3"/>
        </a:solidFill>
        <a:ln>
          <a:solidFill>
            <a:srgbClr val="019FE3"/>
          </a:solidFill>
        </a:ln>
      </dgm:spPr>
      <dgm:t>
        <a:bodyPr/>
        <a:lstStyle/>
        <a:p>
          <a:r>
            <a:rPr lang="nl-NL" dirty="0"/>
            <a:t>D&amp;P-Techniek (D&amp;P-T)</a:t>
          </a:r>
        </a:p>
      </dgm:t>
    </dgm:pt>
    <dgm:pt modelId="{89396B75-13F5-7149-8B16-875C2385F591}" type="parTrans" cxnId="{D6ACFBA6-05A2-544A-8A6C-8668C9176855}">
      <dgm:prSet/>
      <dgm:spPr/>
      <dgm:t>
        <a:bodyPr/>
        <a:lstStyle/>
        <a:p>
          <a:endParaRPr lang="nl-NL"/>
        </a:p>
      </dgm:t>
    </dgm:pt>
    <dgm:pt modelId="{15358956-C2D3-7444-8032-1B7D7F70A171}" type="sibTrans" cxnId="{D6ACFBA6-05A2-544A-8A6C-8668C9176855}">
      <dgm:prSet/>
      <dgm:spPr/>
      <dgm:t>
        <a:bodyPr/>
        <a:lstStyle/>
        <a:p>
          <a:endParaRPr lang="nl-NL"/>
        </a:p>
      </dgm:t>
    </dgm:pt>
    <dgm:pt modelId="{03B94C64-B34E-4E41-98E0-17B3BC630750}">
      <dgm:prSet phldrT="[Tekst]"/>
      <dgm:spPr>
        <a:solidFill>
          <a:srgbClr val="123152">
            <a:alpha val="90000"/>
          </a:srgbClr>
        </a:solidFill>
        <a:ln w="57150">
          <a:solidFill>
            <a:srgbClr val="94D40B">
              <a:alpha val="90000"/>
            </a:srgbClr>
          </a:solidFill>
        </a:ln>
      </dgm:spPr>
      <dgm:t>
        <a:bodyPr/>
        <a:lstStyle/>
        <a:p>
          <a:r>
            <a:rPr lang="nl-NL" dirty="0">
              <a:solidFill>
                <a:schemeClr val="bg1"/>
              </a:solidFill>
            </a:rPr>
            <a:t>Technisch product maken</a:t>
          </a:r>
        </a:p>
        <a:p>
          <a:r>
            <a:rPr lang="nl-NL" dirty="0">
              <a:solidFill>
                <a:schemeClr val="bg1"/>
              </a:solidFill>
            </a:rPr>
            <a:t>3D tekenen en printen</a:t>
          </a:r>
        </a:p>
      </dgm:t>
    </dgm:pt>
    <dgm:pt modelId="{D83DDB3B-D5EC-5243-BC24-A73BA39A7A83}" type="parTrans" cxnId="{8669EFE4-8CA1-AE40-B1F9-E66A3CAE203E}">
      <dgm:prSet/>
      <dgm:spPr/>
      <dgm:t>
        <a:bodyPr/>
        <a:lstStyle/>
        <a:p>
          <a:endParaRPr lang="nl-NL"/>
        </a:p>
      </dgm:t>
    </dgm:pt>
    <dgm:pt modelId="{D3B3F7D0-1A38-8848-B294-1EB0682597ED}" type="sibTrans" cxnId="{8669EFE4-8CA1-AE40-B1F9-E66A3CAE203E}">
      <dgm:prSet/>
      <dgm:spPr/>
      <dgm:t>
        <a:bodyPr/>
        <a:lstStyle/>
        <a:p>
          <a:endParaRPr lang="nl-NL"/>
        </a:p>
      </dgm:t>
    </dgm:pt>
    <dgm:pt modelId="{DD24B240-F8CC-524B-8690-8D7BCEF6D7C0}">
      <dgm:prSet phldrT="[Tekst]"/>
      <dgm:spPr>
        <a:solidFill>
          <a:srgbClr val="019FE3"/>
        </a:solidFill>
        <a:ln>
          <a:solidFill>
            <a:srgbClr val="019FE3"/>
          </a:solidFill>
        </a:ln>
      </dgm:spPr>
      <dgm:t>
        <a:bodyPr/>
        <a:lstStyle/>
        <a:p>
          <a:r>
            <a:rPr lang="nl-NL"/>
            <a:t>D&amp;P-Horeca (D&amp;P-H)</a:t>
          </a:r>
        </a:p>
      </dgm:t>
    </dgm:pt>
    <dgm:pt modelId="{6C50561C-505D-CA4C-89FE-9C3144686F2B}" type="parTrans" cxnId="{49FB594E-15D3-A842-81D7-B001D1D4992F}">
      <dgm:prSet/>
      <dgm:spPr/>
      <dgm:t>
        <a:bodyPr/>
        <a:lstStyle/>
        <a:p>
          <a:endParaRPr lang="nl-NL"/>
        </a:p>
      </dgm:t>
    </dgm:pt>
    <dgm:pt modelId="{690B98BC-F6A0-9B40-BC78-7925D9D1E568}" type="sibTrans" cxnId="{49FB594E-15D3-A842-81D7-B001D1D4992F}">
      <dgm:prSet/>
      <dgm:spPr/>
      <dgm:t>
        <a:bodyPr/>
        <a:lstStyle/>
        <a:p>
          <a:endParaRPr lang="nl-NL"/>
        </a:p>
      </dgm:t>
    </dgm:pt>
    <dgm:pt modelId="{5E29E646-9F0D-7F42-A595-FC8DC4F7DDE2}">
      <dgm:prSet phldrT="[Tekst]"/>
      <dgm:spPr>
        <a:solidFill>
          <a:srgbClr val="123152">
            <a:alpha val="90000"/>
          </a:srgbClr>
        </a:solidFill>
        <a:ln w="57150">
          <a:solidFill>
            <a:srgbClr val="94D40B">
              <a:alpha val="90000"/>
            </a:srgbClr>
          </a:solidFill>
        </a:ln>
      </dgm:spPr>
      <dgm:t>
        <a:bodyPr/>
        <a:lstStyle/>
        <a:p>
          <a:r>
            <a:rPr lang="nl-NL" dirty="0">
              <a:solidFill>
                <a:schemeClr val="bg1"/>
              </a:solidFill>
            </a:rPr>
            <a:t>Koken</a:t>
          </a:r>
        </a:p>
        <a:p>
          <a:r>
            <a:rPr lang="nl-NL" dirty="0">
              <a:solidFill>
                <a:schemeClr val="bg1"/>
              </a:solidFill>
            </a:rPr>
            <a:t>Hygiëne</a:t>
          </a:r>
        </a:p>
        <a:p>
          <a:r>
            <a:rPr lang="nl-NL" dirty="0">
              <a:solidFill>
                <a:schemeClr val="bg1"/>
              </a:solidFill>
            </a:rPr>
            <a:t>Mise en </a:t>
          </a:r>
          <a:r>
            <a:rPr lang="nl-NL" dirty="0" err="1">
              <a:solidFill>
                <a:schemeClr val="bg1"/>
              </a:solidFill>
            </a:rPr>
            <a:t>place</a:t>
          </a:r>
          <a:endParaRPr lang="nl-NL" dirty="0">
            <a:solidFill>
              <a:schemeClr val="bg1"/>
            </a:solidFill>
          </a:endParaRPr>
        </a:p>
      </dgm:t>
    </dgm:pt>
    <dgm:pt modelId="{B4DDFE6A-5875-E245-AA2E-46BDB97B3DDF}" type="parTrans" cxnId="{4622809D-B903-714D-8BAD-DD5A7D1A09B0}">
      <dgm:prSet/>
      <dgm:spPr/>
      <dgm:t>
        <a:bodyPr/>
        <a:lstStyle/>
        <a:p>
          <a:endParaRPr lang="nl-NL"/>
        </a:p>
      </dgm:t>
    </dgm:pt>
    <dgm:pt modelId="{BF1F5E99-C765-A94C-A09C-FC2AC074F151}" type="sibTrans" cxnId="{4622809D-B903-714D-8BAD-DD5A7D1A09B0}">
      <dgm:prSet/>
      <dgm:spPr/>
      <dgm:t>
        <a:bodyPr/>
        <a:lstStyle/>
        <a:p>
          <a:endParaRPr lang="nl-NL"/>
        </a:p>
      </dgm:t>
    </dgm:pt>
    <dgm:pt modelId="{507DA2C7-5BBF-EA41-BF42-DD6B27DA229B}" type="pres">
      <dgm:prSet presAssocID="{24C41E46-A511-534C-86AB-B9D475D8FE7C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699839EC-E134-E045-97D7-0B70BBEF0907}" type="pres">
      <dgm:prSet presAssocID="{72B00BCC-8BDD-CE49-A33E-2848EAFC0D4F}" presName="horFlow" presStyleCnt="0"/>
      <dgm:spPr/>
    </dgm:pt>
    <dgm:pt modelId="{69C93E6D-E743-7542-A1C4-BAD9C3D6D7D5}" type="pres">
      <dgm:prSet presAssocID="{72B00BCC-8BDD-CE49-A33E-2848EAFC0D4F}" presName="bigChev" presStyleLbl="node1" presStyleIdx="0" presStyleCnt="3" custScaleX="111527"/>
      <dgm:spPr/>
    </dgm:pt>
    <dgm:pt modelId="{F01A6BA8-21B2-C941-B702-8EB7531C992C}" type="pres">
      <dgm:prSet presAssocID="{40A2CBA5-8C55-3B48-B9F8-C88A4E0D5C52}" presName="parTrans" presStyleCnt="0"/>
      <dgm:spPr/>
    </dgm:pt>
    <dgm:pt modelId="{B7A2C5FF-97F9-8D4A-A65E-D52F8AE2E240}" type="pres">
      <dgm:prSet presAssocID="{50407AA5-F2F0-7848-88F2-89518AF9D508}" presName="node" presStyleLbl="alignAccFollowNode1" presStyleIdx="0" presStyleCnt="3" custScaleX="129878">
        <dgm:presLayoutVars>
          <dgm:bulletEnabled val="1"/>
        </dgm:presLayoutVars>
      </dgm:prSet>
      <dgm:spPr/>
    </dgm:pt>
    <dgm:pt modelId="{45FFCE23-4FCD-1141-A2E6-842A6AC5A5EB}" type="pres">
      <dgm:prSet presAssocID="{72B00BCC-8BDD-CE49-A33E-2848EAFC0D4F}" presName="vSp" presStyleCnt="0"/>
      <dgm:spPr/>
    </dgm:pt>
    <dgm:pt modelId="{4C090943-DF26-8A4F-A93A-976134DFE418}" type="pres">
      <dgm:prSet presAssocID="{A332A67B-6709-F245-BB65-1F0A25667091}" presName="horFlow" presStyleCnt="0"/>
      <dgm:spPr/>
    </dgm:pt>
    <dgm:pt modelId="{D7D09E07-DD29-3E4F-AB01-4577D4C493EB}" type="pres">
      <dgm:prSet presAssocID="{A332A67B-6709-F245-BB65-1F0A25667091}" presName="bigChev" presStyleLbl="node1" presStyleIdx="1" presStyleCnt="3" custScaleX="108815" custLinFactNeighborX="0"/>
      <dgm:spPr/>
    </dgm:pt>
    <dgm:pt modelId="{B840588E-7F1B-454D-B82C-E191ECF47E2E}" type="pres">
      <dgm:prSet presAssocID="{D83DDB3B-D5EC-5243-BC24-A73BA39A7A83}" presName="parTrans" presStyleCnt="0"/>
      <dgm:spPr/>
    </dgm:pt>
    <dgm:pt modelId="{6434AAD7-A3ED-594A-9414-308B3D931EB2}" type="pres">
      <dgm:prSet presAssocID="{03B94C64-B34E-4E41-98E0-17B3BC630750}" presName="node" presStyleLbl="alignAccFollowNode1" presStyleIdx="1" presStyleCnt="3" custScaleX="150521">
        <dgm:presLayoutVars>
          <dgm:bulletEnabled val="1"/>
        </dgm:presLayoutVars>
      </dgm:prSet>
      <dgm:spPr/>
    </dgm:pt>
    <dgm:pt modelId="{2F591E7A-C57B-EF46-B484-8D2E36110E7D}" type="pres">
      <dgm:prSet presAssocID="{A332A67B-6709-F245-BB65-1F0A25667091}" presName="vSp" presStyleCnt="0"/>
      <dgm:spPr/>
    </dgm:pt>
    <dgm:pt modelId="{8184992E-0904-414A-A0F3-5F6897FA4335}" type="pres">
      <dgm:prSet presAssocID="{DD24B240-F8CC-524B-8690-8D7BCEF6D7C0}" presName="horFlow" presStyleCnt="0"/>
      <dgm:spPr/>
    </dgm:pt>
    <dgm:pt modelId="{53BA1B42-50F1-064D-AA74-990C30985259}" type="pres">
      <dgm:prSet presAssocID="{DD24B240-F8CC-524B-8690-8D7BCEF6D7C0}" presName="bigChev" presStyleLbl="node1" presStyleIdx="2" presStyleCnt="3" custScaleX="108815"/>
      <dgm:spPr/>
    </dgm:pt>
    <dgm:pt modelId="{5E189D55-9936-804C-8591-CAEBA03E318B}" type="pres">
      <dgm:prSet presAssocID="{B4DDFE6A-5875-E245-AA2E-46BDB97B3DDF}" presName="parTrans" presStyleCnt="0"/>
      <dgm:spPr/>
    </dgm:pt>
    <dgm:pt modelId="{0137CAF7-0758-7A45-BA28-DC8A6413E695}" type="pres">
      <dgm:prSet presAssocID="{5E29E646-9F0D-7F42-A595-FC8DC4F7DDE2}" presName="node" presStyleLbl="alignAccFollowNode1" presStyleIdx="2" presStyleCnt="3" custScaleX="129878">
        <dgm:presLayoutVars>
          <dgm:bulletEnabled val="1"/>
        </dgm:presLayoutVars>
      </dgm:prSet>
      <dgm:spPr/>
    </dgm:pt>
  </dgm:ptLst>
  <dgm:cxnLst>
    <dgm:cxn modelId="{4C0BA132-D421-A448-B428-988EB0A532D3}" srcId="{24C41E46-A511-534C-86AB-B9D475D8FE7C}" destId="{72B00BCC-8BDD-CE49-A33E-2848EAFC0D4F}" srcOrd="0" destOrd="0" parTransId="{16FB9680-42DD-BF42-B8E3-C58408D6F24E}" sibTransId="{9A948968-B9C1-8140-94BE-AD00DF7C5D1E}"/>
    <dgm:cxn modelId="{016A0944-69CB-8849-8D64-A915260E61C7}" type="presOf" srcId="{50407AA5-F2F0-7848-88F2-89518AF9D508}" destId="{B7A2C5FF-97F9-8D4A-A65E-D52F8AE2E240}" srcOrd="0" destOrd="0" presId="urn:microsoft.com/office/officeart/2005/8/layout/lProcess3"/>
    <dgm:cxn modelId="{4B57276B-F213-154E-88AB-D1B78FCDC107}" srcId="{72B00BCC-8BDD-CE49-A33E-2848EAFC0D4F}" destId="{50407AA5-F2F0-7848-88F2-89518AF9D508}" srcOrd="0" destOrd="0" parTransId="{40A2CBA5-8C55-3B48-B9F8-C88A4E0D5C52}" sibTransId="{12D80EDD-561A-374E-834F-1D313D6DC391}"/>
    <dgm:cxn modelId="{54FA4C6D-522E-C344-A1F7-8DCC2D6A74E0}" type="presOf" srcId="{5E29E646-9F0D-7F42-A595-FC8DC4F7DDE2}" destId="{0137CAF7-0758-7A45-BA28-DC8A6413E695}" srcOrd="0" destOrd="0" presId="urn:microsoft.com/office/officeart/2005/8/layout/lProcess3"/>
    <dgm:cxn modelId="{49FB594E-15D3-A842-81D7-B001D1D4992F}" srcId="{24C41E46-A511-534C-86AB-B9D475D8FE7C}" destId="{DD24B240-F8CC-524B-8690-8D7BCEF6D7C0}" srcOrd="2" destOrd="0" parTransId="{6C50561C-505D-CA4C-89FE-9C3144686F2B}" sibTransId="{690B98BC-F6A0-9B40-BC78-7925D9D1E568}"/>
    <dgm:cxn modelId="{91CF896F-D06A-884C-BA78-566F3AD7C6BF}" type="presOf" srcId="{03B94C64-B34E-4E41-98E0-17B3BC630750}" destId="{6434AAD7-A3ED-594A-9414-308B3D931EB2}" srcOrd="0" destOrd="0" presId="urn:microsoft.com/office/officeart/2005/8/layout/lProcess3"/>
    <dgm:cxn modelId="{41BE8584-ECD6-7549-B469-8152E46D905D}" type="presOf" srcId="{24C41E46-A511-534C-86AB-B9D475D8FE7C}" destId="{507DA2C7-5BBF-EA41-BF42-DD6B27DA229B}" srcOrd="0" destOrd="0" presId="urn:microsoft.com/office/officeart/2005/8/layout/lProcess3"/>
    <dgm:cxn modelId="{4622809D-B903-714D-8BAD-DD5A7D1A09B0}" srcId="{DD24B240-F8CC-524B-8690-8D7BCEF6D7C0}" destId="{5E29E646-9F0D-7F42-A595-FC8DC4F7DDE2}" srcOrd="0" destOrd="0" parTransId="{B4DDFE6A-5875-E245-AA2E-46BDB97B3DDF}" sibTransId="{BF1F5E99-C765-A94C-A09C-FC2AC074F151}"/>
    <dgm:cxn modelId="{D6ACFBA6-05A2-544A-8A6C-8668C9176855}" srcId="{24C41E46-A511-534C-86AB-B9D475D8FE7C}" destId="{A332A67B-6709-F245-BB65-1F0A25667091}" srcOrd="1" destOrd="0" parTransId="{89396B75-13F5-7149-8B16-875C2385F591}" sibTransId="{15358956-C2D3-7444-8032-1B7D7F70A171}"/>
    <dgm:cxn modelId="{016C0BAC-C6EA-E04D-A813-59D0BFE95385}" type="presOf" srcId="{DD24B240-F8CC-524B-8690-8D7BCEF6D7C0}" destId="{53BA1B42-50F1-064D-AA74-990C30985259}" srcOrd="0" destOrd="0" presId="urn:microsoft.com/office/officeart/2005/8/layout/lProcess3"/>
    <dgm:cxn modelId="{8669EFE4-8CA1-AE40-B1F9-E66A3CAE203E}" srcId="{A332A67B-6709-F245-BB65-1F0A25667091}" destId="{03B94C64-B34E-4E41-98E0-17B3BC630750}" srcOrd="0" destOrd="0" parTransId="{D83DDB3B-D5EC-5243-BC24-A73BA39A7A83}" sibTransId="{D3B3F7D0-1A38-8848-B294-1EB0682597ED}"/>
    <dgm:cxn modelId="{846133EC-B73C-5A4D-82F5-21D837A9A832}" type="presOf" srcId="{A332A67B-6709-F245-BB65-1F0A25667091}" destId="{D7D09E07-DD29-3E4F-AB01-4577D4C493EB}" srcOrd="0" destOrd="0" presId="urn:microsoft.com/office/officeart/2005/8/layout/lProcess3"/>
    <dgm:cxn modelId="{67BC64EE-EFDE-6548-93E7-7440CFC54C39}" type="presOf" srcId="{72B00BCC-8BDD-CE49-A33E-2848EAFC0D4F}" destId="{69C93E6D-E743-7542-A1C4-BAD9C3D6D7D5}" srcOrd="0" destOrd="0" presId="urn:microsoft.com/office/officeart/2005/8/layout/lProcess3"/>
    <dgm:cxn modelId="{E433C848-6468-3946-AD6B-559CA2B2C895}" type="presParOf" srcId="{507DA2C7-5BBF-EA41-BF42-DD6B27DA229B}" destId="{699839EC-E134-E045-97D7-0B70BBEF0907}" srcOrd="0" destOrd="0" presId="urn:microsoft.com/office/officeart/2005/8/layout/lProcess3"/>
    <dgm:cxn modelId="{2B4B7AC8-2E1B-D34E-95C9-98430C3DFD2F}" type="presParOf" srcId="{699839EC-E134-E045-97D7-0B70BBEF0907}" destId="{69C93E6D-E743-7542-A1C4-BAD9C3D6D7D5}" srcOrd="0" destOrd="0" presId="urn:microsoft.com/office/officeart/2005/8/layout/lProcess3"/>
    <dgm:cxn modelId="{A38140AB-C4EC-4442-AD3E-32CA535A5794}" type="presParOf" srcId="{699839EC-E134-E045-97D7-0B70BBEF0907}" destId="{F01A6BA8-21B2-C941-B702-8EB7531C992C}" srcOrd="1" destOrd="0" presId="urn:microsoft.com/office/officeart/2005/8/layout/lProcess3"/>
    <dgm:cxn modelId="{C5CCF86E-E9F0-E84F-AC7C-945866AE0110}" type="presParOf" srcId="{699839EC-E134-E045-97D7-0B70BBEF0907}" destId="{B7A2C5FF-97F9-8D4A-A65E-D52F8AE2E240}" srcOrd="2" destOrd="0" presId="urn:microsoft.com/office/officeart/2005/8/layout/lProcess3"/>
    <dgm:cxn modelId="{62679B24-50C0-474F-9D6D-01E4731FF4E6}" type="presParOf" srcId="{507DA2C7-5BBF-EA41-BF42-DD6B27DA229B}" destId="{45FFCE23-4FCD-1141-A2E6-842A6AC5A5EB}" srcOrd="1" destOrd="0" presId="urn:microsoft.com/office/officeart/2005/8/layout/lProcess3"/>
    <dgm:cxn modelId="{DEE576AF-74DD-DD44-BBAF-AE04C604FA3B}" type="presParOf" srcId="{507DA2C7-5BBF-EA41-BF42-DD6B27DA229B}" destId="{4C090943-DF26-8A4F-A93A-976134DFE418}" srcOrd="2" destOrd="0" presId="urn:microsoft.com/office/officeart/2005/8/layout/lProcess3"/>
    <dgm:cxn modelId="{04B601D4-017E-5541-985E-56DC7EEE43D5}" type="presParOf" srcId="{4C090943-DF26-8A4F-A93A-976134DFE418}" destId="{D7D09E07-DD29-3E4F-AB01-4577D4C493EB}" srcOrd="0" destOrd="0" presId="urn:microsoft.com/office/officeart/2005/8/layout/lProcess3"/>
    <dgm:cxn modelId="{F6584B68-D2CF-8D4D-AF21-6A4503C3D03E}" type="presParOf" srcId="{4C090943-DF26-8A4F-A93A-976134DFE418}" destId="{B840588E-7F1B-454D-B82C-E191ECF47E2E}" srcOrd="1" destOrd="0" presId="urn:microsoft.com/office/officeart/2005/8/layout/lProcess3"/>
    <dgm:cxn modelId="{F15F58BA-CBB7-F44C-ABE8-CEABE8BEEDD7}" type="presParOf" srcId="{4C090943-DF26-8A4F-A93A-976134DFE418}" destId="{6434AAD7-A3ED-594A-9414-308B3D931EB2}" srcOrd="2" destOrd="0" presId="urn:microsoft.com/office/officeart/2005/8/layout/lProcess3"/>
    <dgm:cxn modelId="{8B37E93D-8E94-9B4C-AB50-D1ED8AB69ACD}" type="presParOf" srcId="{507DA2C7-5BBF-EA41-BF42-DD6B27DA229B}" destId="{2F591E7A-C57B-EF46-B484-8D2E36110E7D}" srcOrd="3" destOrd="0" presId="urn:microsoft.com/office/officeart/2005/8/layout/lProcess3"/>
    <dgm:cxn modelId="{76BA8B96-BD04-CE49-B3A2-8E1BDC8E1E52}" type="presParOf" srcId="{507DA2C7-5BBF-EA41-BF42-DD6B27DA229B}" destId="{8184992E-0904-414A-A0F3-5F6897FA4335}" srcOrd="4" destOrd="0" presId="urn:microsoft.com/office/officeart/2005/8/layout/lProcess3"/>
    <dgm:cxn modelId="{90D96088-65A2-9449-A897-2FE92F2C893C}" type="presParOf" srcId="{8184992E-0904-414A-A0F3-5F6897FA4335}" destId="{53BA1B42-50F1-064D-AA74-990C30985259}" srcOrd="0" destOrd="0" presId="urn:microsoft.com/office/officeart/2005/8/layout/lProcess3"/>
    <dgm:cxn modelId="{892D8364-F070-124C-ABA7-927D8DBB2BE6}" type="presParOf" srcId="{8184992E-0904-414A-A0F3-5F6897FA4335}" destId="{5E189D55-9936-804C-8591-CAEBA03E318B}" srcOrd="1" destOrd="0" presId="urn:microsoft.com/office/officeart/2005/8/layout/lProcess3"/>
    <dgm:cxn modelId="{D1F5E1B3-6EF6-C747-B415-D6B4BCFF3B2F}" type="presParOf" srcId="{8184992E-0904-414A-A0F3-5F6897FA4335}" destId="{0137CAF7-0758-7A45-BA28-DC8A6413E695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AA08A8-3AA5-2240-A511-BB915A5C7148}" type="doc">
      <dgm:prSet loTypeId="urn:microsoft.com/office/officeart/2005/8/layout/process4" loCatId="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nl-NL"/>
        </a:p>
      </dgm:t>
    </dgm:pt>
    <dgm:pt modelId="{B0F5148E-1AEA-CB4D-932D-6CE430476C77}">
      <dgm:prSet phldrT="[Tekst]" custT="1"/>
      <dgm:spPr>
        <a:solidFill>
          <a:srgbClr val="019FE3"/>
        </a:solidFill>
      </dgm:spPr>
      <dgm:t>
        <a:bodyPr/>
        <a:lstStyle/>
        <a:p>
          <a:r>
            <a:rPr lang="nl-NL" sz="2400"/>
            <a:t>KB-BB</a:t>
          </a:r>
        </a:p>
      </dgm:t>
    </dgm:pt>
    <dgm:pt modelId="{879DEB35-C548-4247-B0C1-5D09E1C8A305}" type="parTrans" cxnId="{9CBB55EB-DAA9-5446-9CF6-88849C4E2BB9}">
      <dgm:prSet/>
      <dgm:spPr/>
      <dgm:t>
        <a:bodyPr/>
        <a:lstStyle/>
        <a:p>
          <a:endParaRPr lang="nl-NL"/>
        </a:p>
      </dgm:t>
    </dgm:pt>
    <dgm:pt modelId="{876335F6-1D0B-4C44-A322-995EB1F29148}" type="sibTrans" cxnId="{9CBB55EB-DAA9-5446-9CF6-88849C4E2BB9}">
      <dgm:prSet/>
      <dgm:spPr/>
      <dgm:t>
        <a:bodyPr/>
        <a:lstStyle/>
        <a:p>
          <a:endParaRPr lang="nl-NL"/>
        </a:p>
      </dgm:t>
    </dgm:pt>
    <dgm:pt modelId="{891573E6-8DDF-454E-B165-D3ABF1167811}">
      <dgm:prSet phldrT="[Tekst]" custT="1"/>
      <dgm:spPr>
        <a:solidFill>
          <a:srgbClr val="019FE3"/>
        </a:solidFill>
      </dgm:spPr>
      <dgm:t>
        <a:bodyPr/>
        <a:lstStyle/>
        <a:p>
          <a:r>
            <a:rPr lang="nl-NL" sz="2400"/>
            <a:t>Jaar 3</a:t>
          </a:r>
        </a:p>
      </dgm:t>
    </dgm:pt>
    <dgm:pt modelId="{01D64E54-74F4-DB40-851E-FEA7749366BD}" type="parTrans" cxnId="{10D866FC-FDAF-D546-B09F-8C43818F3666}">
      <dgm:prSet/>
      <dgm:spPr/>
      <dgm:t>
        <a:bodyPr/>
        <a:lstStyle/>
        <a:p>
          <a:endParaRPr lang="nl-NL"/>
        </a:p>
      </dgm:t>
    </dgm:pt>
    <dgm:pt modelId="{350905D8-448B-0846-AD0D-78993C660529}" type="sibTrans" cxnId="{10D866FC-FDAF-D546-B09F-8C43818F3666}">
      <dgm:prSet/>
      <dgm:spPr/>
      <dgm:t>
        <a:bodyPr/>
        <a:lstStyle/>
        <a:p>
          <a:endParaRPr lang="nl-NL"/>
        </a:p>
      </dgm:t>
    </dgm:pt>
    <dgm:pt modelId="{C91BBA84-092C-2E44-B3E1-B4E108FA303A}">
      <dgm:prSet phldrT="[Tekst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nl-NL">
              <a:solidFill>
                <a:srgbClr val="123152"/>
              </a:solidFill>
            </a:rPr>
            <a:t>3 keuzevakken</a:t>
          </a:r>
        </a:p>
      </dgm:t>
    </dgm:pt>
    <dgm:pt modelId="{13369D7D-EF84-4B49-AE03-1DFE3B0F4993}" type="parTrans" cxnId="{371B7634-6D78-6B49-BAF3-D147166E054B}">
      <dgm:prSet/>
      <dgm:spPr/>
      <dgm:t>
        <a:bodyPr/>
        <a:lstStyle/>
        <a:p>
          <a:endParaRPr lang="nl-NL"/>
        </a:p>
      </dgm:t>
    </dgm:pt>
    <dgm:pt modelId="{7A9B2A5C-BFBA-0E49-B13E-F6A8252D65E1}" type="sibTrans" cxnId="{371B7634-6D78-6B49-BAF3-D147166E054B}">
      <dgm:prSet/>
      <dgm:spPr/>
      <dgm:t>
        <a:bodyPr/>
        <a:lstStyle/>
        <a:p>
          <a:endParaRPr lang="nl-NL"/>
        </a:p>
      </dgm:t>
    </dgm:pt>
    <dgm:pt modelId="{28849B03-67E7-1C4D-8015-C75E5CD6AD2F}">
      <dgm:prSet phldrT="[Tekst]" custT="1"/>
      <dgm:spPr>
        <a:solidFill>
          <a:srgbClr val="019FE3"/>
        </a:solidFill>
      </dgm:spPr>
      <dgm:t>
        <a:bodyPr/>
        <a:lstStyle/>
        <a:p>
          <a:r>
            <a:rPr lang="nl-NL" sz="2400"/>
            <a:t>Jaar 4</a:t>
          </a:r>
        </a:p>
      </dgm:t>
    </dgm:pt>
    <dgm:pt modelId="{4F8BE3C1-EAE6-D144-9FE4-1CD6193EDE54}" type="parTrans" cxnId="{25BF62A0-43AF-B648-BA3D-FB730051FE38}">
      <dgm:prSet/>
      <dgm:spPr/>
      <dgm:t>
        <a:bodyPr/>
        <a:lstStyle/>
        <a:p>
          <a:endParaRPr lang="nl-NL"/>
        </a:p>
      </dgm:t>
    </dgm:pt>
    <dgm:pt modelId="{DBD6D5E8-3AC2-AD4E-85D5-3F1F570186FC}" type="sibTrans" cxnId="{25BF62A0-43AF-B648-BA3D-FB730051FE38}">
      <dgm:prSet/>
      <dgm:spPr/>
      <dgm:t>
        <a:bodyPr/>
        <a:lstStyle/>
        <a:p>
          <a:endParaRPr lang="nl-NL"/>
        </a:p>
      </dgm:t>
    </dgm:pt>
    <dgm:pt modelId="{0DFB7BBA-F9F3-5143-8F20-8E5611F702CD}">
      <dgm:prSet phldrT="[Tekst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nl-NL">
              <a:solidFill>
                <a:srgbClr val="123152"/>
              </a:solidFill>
            </a:rPr>
            <a:t>2 keuzevakken</a:t>
          </a:r>
        </a:p>
      </dgm:t>
    </dgm:pt>
    <dgm:pt modelId="{254ADEFF-9C8D-9245-B047-EC6EDEBED280}" type="parTrans" cxnId="{43491A53-4521-0644-893D-01E6E46EEBCF}">
      <dgm:prSet/>
      <dgm:spPr/>
      <dgm:t>
        <a:bodyPr/>
        <a:lstStyle/>
        <a:p>
          <a:endParaRPr lang="nl-NL"/>
        </a:p>
      </dgm:t>
    </dgm:pt>
    <dgm:pt modelId="{D2B231E9-5365-A749-B651-233895E1B72A}" type="sibTrans" cxnId="{43491A53-4521-0644-893D-01E6E46EEBCF}">
      <dgm:prSet/>
      <dgm:spPr/>
      <dgm:t>
        <a:bodyPr/>
        <a:lstStyle/>
        <a:p>
          <a:endParaRPr lang="nl-NL"/>
        </a:p>
      </dgm:t>
    </dgm:pt>
    <dgm:pt modelId="{A803924C-4E2B-9647-9AB7-09633BC3EE70}" type="pres">
      <dgm:prSet presAssocID="{54AA08A8-3AA5-2240-A511-BB915A5C7148}" presName="Name0" presStyleCnt="0">
        <dgm:presLayoutVars>
          <dgm:dir/>
          <dgm:animLvl val="lvl"/>
          <dgm:resizeHandles val="exact"/>
        </dgm:presLayoutVars>
      </dgm:prSet>
      <dgm:spPr/>
    </dgm:pt>
    <dgm:pt modelId="{E1A4667B-B31C-A845-9726-9401D2D1112B}" type="pres">
      <dgm:prSet presAssocID="{28849B03-67E7-1C4D-8015-C75E5CD6AD2F}" presName="boxAndChildren" presStyleCnt="0"/>
      <dgm:spPr/>
    </dgm:pt>
    <dgm:pt modelId="{9A106A9E-4F2D-BE4E-9D65-FAAB2B7B29C4}" type="pres">
      <dgm:prSet presAssocID="{28849B03-67E7-1C4D-8015-C75E5CD6AD2F}" presName="parentTextBox" presStyleLbl="node1" presStyleIdx="0" presStyleCnt="3"/>
      <dgm:spPr/>
    </dgm:pt>
    <dgm:pt modelId="{E3916F08-D27C-6342-84FD-6A6AF036E08A}" type="pres">
      <dgm:prSet presAssocID="{28849B03-67E7-1C4D-8015-C75E5CD6AD2F}" presName="entireBox" presStyleLbl="node1" presStyleIdx="0" presStyleCnt="3"/>
      <dgm:spPr/>
    </dgm:pt>
    <dgm:pt modelId="{633518BC-DBF0-AF4F-A0FE-BFC15A2E4052}" type="pres">
      <dgm:prSet presAssocID="{28849B03-67E7-1C4D-8015-C75E5CD6AD2F}" presName="descendantBox" presStyleCnt="0"/>
      <dgm:spPr/>
    </dgm:pt>
    <dgm:pt modelId="{805CB59A-1B4A-F149-99CB-594D969950E4}" type="pres">
      <dgm:prSet presAssocID="{0DFB7BBA-F9F3-5143-8F20-8E5611F702CD}" presName="childTextBox" presStyleLbl="fgAccFollowNode1" presStyleIdx="0" presStyleCnt="2">
        <dgm:presLayoutVars>
          <dgm:bulletEnabled val="1"/>
        </dgm:presLayoutVars>
      </dgm:prSet>
      <dgm:spPr/>
    </dgm:pt>
    <dgm:pt modelId="{02863144-0C45-374A-944D-DD833AAFF610}" type="pres">
      <dgm:prSet presAssocID="{350905D8-448B-0846-AD0D-78993C660529}" presName="sp" presStyleCnt="0"/>
      <dgm:spPr/>
    </dgm:pt>
    <dgm:pt modelId="{67157924-2B4D-8E4F-84EB-FA32F61D8A11}" type="pres">
      <dgm:prSet presAssocID="{891573E6-8DDF-454E-B165-D3ABF1167811}" presName="arrowAndChildren" presStyleCnt="0"/>
      <dgm:spPr/>
    </dgm:pt>
    <dgm:pt modelId="{43878503-7838-464B-8387-A776E8EFC85E}" type="pres">
      <dgm:prSet presAssocID="{891573E6-8DDF-454E-B165-D3ABF1167811}" presName="parentTextArrow" presStyleLbl="node1" presStyleIdx="0" presStyleCnt="3"/>
      <dgm:spPr/>
    </dgm:pt>
    <dgm:pt modelId="{0C3052AD-B07F-A949-8927-A5D2C2732765}" type="pres">
      <dgm:prSet presAssocID="{891573E6-8DDF-454E-B165-D3ABF1167811}" presName="arrow" presStyleLbl="node1" presStyleIdx="1" presStyleCnt="3"/>
      <dgm:spPr/>
    </dgm:pt>
    <dgm:pt modelId="{092802AF-82DA-F343-986F-CFEF0746496F}" type="pres">
      <dgm:prSet presAssocID="{891573E6-8DDF-454E-B165-D3ABF1167811}" presName="descendantArrow" presStyleCnt="0"/>
      <dgm:spPr/>
    </dgm:pt>
    <dgm:pt modelId="{4E4F0B3F-79D1-5146-8A97-F0C2E2412DE4}" type="pres">
      <dgm:prSet presAssocID="{C91BBA84-092C-2E44-B3E1-B4E108FA303A}" presName="childTextArrow" presStyleLbl="fgAccFollowNode1" presStyleIdx="1" presStyleCnt="2">
        <dgm:presLayoutVars>
          <dgm:bulletEnabled val="1"/>
        </dgm:presLayoutVars>
      </dgm:prSet>
      <dgm:spPr/>
    </dgm:pt>
    <dgm:pt modelId="{31585B87-F35A-CE48-9034-5D2184F5CFB1}" type="pres">
      <dgm:prSet presAssocID="{876335F6-1D0B-4C44-A322-995EB1F29148}" presName="sp" presStyleCnt="0"/>
      <dgm:spPr/>
    </dgm:pt>
    <dgm:pt modelId="{98E86A61-2DA6-2647-A303-9C6E31F24D86}" type="pres">
      <dgm:prSet presAssocID="{B0F5148E-1AEA-CB4D-932D-6CE430476C77}" presName="arrowAndChildren" presStyleCnt="0"/>
      <dgm:spPr/>
    </dgm:pt>
    <dgm:pt modelId="{7A4D6B9F-4A20-4248-BC14-7F78D58702E0}" type="pres">
      <dgm:prSet presAssocID="{B0F5148E-1AEA-CB4D-932D-6CE430476C77}" presName="parentTextArrow" presStyleLbl="node1" presStyleIdx="2" presStyleCnt="3"/>
      <dgm:spPr/>
    </dgm:pt>
  </dgm:ptLst>
  <dgm:cxnLst>
    <dgm:cxn modelId="{26174B0B-C412-6847-9280-65748B9D5549}" type="presOf" srcId="{0DFB7BBA-F9F3-5143-8F20-8E5611F702CD}" destId="{805CB59A-1B4A-F149-99CB-594D969950E4}" srcOrd="0" destOrd="0" presId="urn:microsoft.com/office/officeart/2005/8/layout/process4"/>
    <dgm:cxn modelId="{99178C0F-38A6-9541-BF86-7353818CC749}" type="presOf" srcId="{B0F5148E-1AEA-CB4D-932D-6CE430476C77}" destId="{7A4D6B9F-4A20-4248-BC14-7F78D58702E0}" srcOrd="0" destOrd="0" presId="urn:microsoft.com/office/officeart/2005/8/layout/process4"/>
    <dgm:cxn modelId="{D1745A2B-2B2F-9D44-9217-4B4A52E1FB64}" type="presOf" srcId="{28849B03-67E7-1C4D-8015-C75E5CD6AD2F}" destId="{9A106A9E-4F2D-BE4E-9D65-FAAB2B7B29C4}" srcOrd="0" destOrd="0" presId="urn:microsoft.com/office/officeart/2005/8/layout/process4"/>
    <dgm:cxn modelId="{371B7634-6D78-6B49-BAF3-D147166E054B}" srcId="{891573E6-8DDF-454E-B165-D3ABF1167811}" destId="{C91BBA84-092C-2E44-B3E1-B4E108FA303A}" srcOrd="0" destOrd="0" parTransId="{13369D7D-EF84-4B49-AE03-1DFE3B0F4993}" sibTransId="{7A9B2A5C-BFBA-0E49-B13E-F6A8252D65E1}"/>
    <dgm:cxn modelId="{36A7695B-1228-A44A-B352-EB4B942BF074}" type="presOf" srcId="{54AA08A8-3AA5-2240-A511-BB915A5C7148}" destId="{A803924C-4E2B-9647-9AB7-09633BC3EE70}" srcOrd="0" destOrd="0" presId="urn:microsoft.com/office/officeart/2005/8/layout/process4"/>
    <dgm:cxn modelId="{43491A53-4521-0644-893D-01E6E46EEBCF}" srcId="{28849B03-67E7-1C4D-8015-C75E5CD6AD2F}" destId="{0DFB7BBA-F9F3-5143-8F20-8E5611F702CD}" srcOrd="0" destOrd="0" parTransId="{254ADEFF-9C8D-9245-B047-EC6EDEBED280}" sibTransId="{D2B231E9-5365-A749-B651-233895E1B72A}"/>
    <dgm:cxn modelId="{25BF62A0-43AF-B648-BA3D-FB730051FE38}" srcId="{54AA08A8-3AA5-2240-A511-BB915A5C7148}" destId="{28849B03-67E7-1C4D-8015-C75E5CD6AD2F}" srcOrd="2" destOrd="0" parTransId="{4F8BE3C1-EAE6-D144-9FE4-1CD6193EDE54}" sibTransId="{DBD6D5E8-3AC2-AD4E-85D5-3F1F570186FC}"/>
    <dgm:cxn modelId="{1A8E06B3-33C6-D444-BE3C-414CB69E0BB3}" type="presOf" srcId="{891573E6-8DDF-454E-B165-D3ABF1167811}" destId="{43878503-7838-464B-8387-A776E8EFC85E}" srcOrd="0" destOrd="0" presId="urn:microsoft.com/office/officeart/2005/8/layout/process4"/>
    <dgm:cxn modelId="{11BF69D6-6F59-004F-806E-305A6EB27473}" type="presOf" srcId="{C91BBA84-092C-2E44-B3E1-B4E108FA303A}" destId="{4E4F0B3F-79D1-5146-8A97-F0C2E2412DE4}" srcOrd="0" destOrd="0" presId="urn:microsoft.com/office/officeart/2005/8/layout/process4"/>
    <dgm:cxn modelId="{52ADFAD8-A1F6-1D48-B556-2EF573337F5D}" type="presOf" srcId="{891573E6-8DDF-454E-B165-D3ABF1167811}" destId="{0C3052AD-B07F-A949-8927-A5D2C2732765}" srcOrd="1" destOrd="0" presId="urn:microsoft.com/office/officeart/2005/8/layout/process4"/>
    <dgm:cxn modelId="{377027EB-9BAB-E34D-8312-80F892CD8E82}" type="presOf" srcId="{28849B03-67E7-1C4D-8015-C75E5CD6AD2F}" destId="{E3916F08-D27C-6342-84FD-6A6AF036E08A}" srcOrd="1" destOrd="0" presId="urn:microsoft.com/office/officeart/2005/8/layout/process4"/>
    <dgm:cxn modelId="{9CBB55EB-DAA9-5446-9CF6-88849C4E2BB9}" srcId="{54AA08A8-3AA5-2240-A511-BB915A5C7148}" destId="{B0F5148E-1AEA-CB4D-932D-6CE430476C77}" srcOrd="0" destOrd="0" parTransId="{879DEB35-C548-4247-B0C1-5D09E1C8A305}" sibTransId="{876335F6-1D0B-4C44-A322-995EB1F29148}"/>
    <dgm:cxn modelId="{10D866FC-FDAF-D546-B09F-8C43818F3666}" srcId="{54AA08A8-3AA5-2240-A511-BB915A5C7148}" destId="{891573E6-8DDF-454E-B165-D3ABF1167811}" srcOrd="1" destOrd="0" parTransId="{01D64E54-74F4-DB40-851E-FEA7749366BD}" sibTransId="{350905D8-448B-0846-AD0D-78993C660529}"/>
    <dgm:cxn modelId="{299BD2E5-3C9C-554C-B385-C07FE6362DAD}" type="presParOf" srcId="{A803924C-4E2B-9647-9AB7-09633BC3EE70}" destId="{E1A4667B-B31C-A845-9726-9401D2D1112B}" srcOrd="0" destOrd="0" presId="urn:microsoft.com/office/officeart/2005/8/layout/process4"/>
    <dgm:cxn modelId="{1B6B9C01-2546-714D-858C-2216AE16090B}" type="presParOf" srcId="{E1A4667B-B31C-A845-9726-9401D2D1112B}" destId="{9A106A9E-4F2D-BE4E-9D65-FAAB2B7B29C4}" srcOrd="0" destOrd="0" presId="urn:microsoft.com/office/officeart/2005/8/layout/process4"/>
    <dgm:cxn modelId="{A1766359-9105-7E41-827E-56646D077A56}" type="presParOf" srcId="{E1A4667B-B31C-A845-9726-9401D2D1112B}" destId="{E3916F08-D27C-6342-84FD-6A6AF036E08A}" srcOrd="1" destOrd="0" presId="urn:microsoft.com/office/officeart/2005/8/layout/process4"/>
    <dgm:cxn modelId="{431DC66A-5546-DE49-B2B5-6BE9C62040B2}" type="presParOf" srcId="{E1A4667B-B31C-A845-9726-9401D2D1112B}" destId="{633518BC-DBF0-AF4F-A0FE-BFC15A2E4052}" srcOrd="2" destOrd="0" presId="urn:microsoft.com/office/officeart/2005/8/layout/process4"/>
    <dgm:cxn modelId="{36EF57CA-1807-8241-8CCB-CCC080C261F0}" type="presParOf" srcId="{633518BC-DBF0-AF4F-A0FE-BFC15A2E4052}" destId="{805CB59A-1B4A-F149-99CB-594D969950E4}" srcOrd="0" destOrd="0" presId="urn:microsoft.com/office/officeart/2005/8/layout/process4"/>
    <dgm:cxn modelId="{30E652DC-81E7-8A43-94E0-D2486E90048D}" type="presParOf" srcId="{A803924C-4E2B-9647-9AB7-09633BC3EE70}" destId="{02863144-0C45-374A-944D-DD833AAFF610}" srcOrd="1" destOrd="0" presId="urn:microsoft.com/office/officeart/2005/8/layout/process4"/>
    <dgm:cxn modelId="{5D8920B7-1315-3D4F-87AC-1A16BB13E565}" type="presParOf" srcId="{A803924C-4E2B-9647-9AB7-09633BC3EE70}" destId="{67157924-2B4D-8E4F-84EB-FA32F61D8A11}" srcOrd="2" destOrd="0" presId="urn:microsoft.com/office/officeart/2005/8/layout/process4"/>
    <dgm:cxn modelId="{55C9B56F-EAAB-C444-B6D2-1FF6E5D064E4}" type="presParOf" srcId="{67157924-2B4D-8E4F-84EB-FA32F61D8A11}" destId="{43878503-7838-464B-8387-A776E8EFC85E}" srcOrd="0" destOrd="0" presId="urn:microsoft.com/office/officeart/2005/8/layout/process4"/>
    <dgm:cxn modelId="{7CFA71B6-B28D-8140-BF50-FE7F18B89A3D}" type="presParOf" srcId="{67157924-2B4D-8E4F-84EB-FA32F61D8A11}" destId="{0C3052AD-B07F-A949-8927-A5D2C2732765}" srcOrd="1" destOrd="0" presId="urn:microsoft.com/office/officeart/2005/8/layout/process4"/>
    <dgm:cxn modelId="{E62BA3ED-2984-3643-8551-8E0728662669}" type="presParOf" srcId="{67157924-2B4D-8E4F-84EB-FA32F61D8A11}" destId="{092802AF-82DA-F343-986F-CFEF0746496F}" srcOrd="2" destOrd="0" presId="urn:microsoft.com/office/officeart/2005/8/layout/process4"/>
    <dgm:cxn modelId="{2200A934-EE35-8446-8542-418EFAB199BC}" type="presParOf" srcId="{092802AF-82DA-F343-986F-CFEF0746496F}" destId="{4E4F0B3F-79D1-5146-8A97-F0C2E2412DE4}" srcOrd="0" destOrd="0" presId="urn:microsoft.com/office/officeart/2005/8/layout/process4"/>
    <dgm:cxn modelId="{58BF2CBD-5576-1B4E-A38A-C2AB2DAF1CCB}" type="presParOf" srcId="{A803924C-4E2B-9647-9AB7-09633BC3EE70}" destId="{31585B87-F35A-CE48-9034-5D2184F5CFB1}" srcOrd="3" destOrd="0" presId="urn:microsoft.com/office/officeart/2005/8/layout/process4"/>
    <dgm:cxn modelId="{575D6D3B-DC0A-D547-AC6B-D1515D72882C}" type="presParOf" srcId="{A803924C-4E2B-9647-9AB7-09633BC3EE70}" destId="{98E86A61-2DA6-2647-A303-9C6E31F24D86}" srcOrd="4" destOrd="0" presId="urn:microsoft.com/office/officeart/2005/8/layout/process4"/>
    <dgm:cxn modelId="{613EE927-B7C6-AD46-863A-6AF6F1ED43FD}" type="presParOf" srcId="{98E86A61-2DA6-2647-A303-9C6E31F24D86}" destId="{7A4D6B9F-4A20-4248-BC14-7F78D58702E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4AA08A8-3AA5-2240-A511-BB915A5C7148}" type="doc">
      <dgm:prSet loTypeId="urn:microsoft.com/office/officeart/2005/8/layout/process4" loCatId="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nl-NL"/>
        </a:p>
      </dgm:t>
    </dgm:pt>
    <dgm:pt modelId="{B0F5148E-1AEA-CB4D-932D-6CE430476C77}">
      <dgm:prSet phldrT="[Tekst]" custT="1"/>
      <dgm:spPr>
        <a:solidFill>
          <a:srgbClr val="019FE3"/>
        </a:solidFill>
      </dgm:spPr>
      <dgm:t>
        <a:bodyPr/>
        <a:lstStyle/>
        <a:p>
          <a:r>
            <a:rPr lang="nl-NL" sz="2400"/>
            <a:t>GL</a:t>
          </a:r>
        </a:p>
      </dgm:t>
    </dgm:pt>
    <dgm:pt modelId="{879DEB35-C548-4247-B0C1-5D09E1C8A305}" type="parTrans" cxnId="{9CBB55EB-DAA9-5446-9CF6-88849C4E2BB9}">
      <dgm:prSet/>
      <dgm:spPr/>
      <dgm:t>
        <a:bodyPr/>
        <a:lstStyle/>
        <a:p>
          <a:endParaRPr lang="nl-NL"/>
        </a:p>
      </dgm:t>
    </dgm:pt>
    <dgm:pt modelId="{876335F6-1D0B-4C44-A322-995EB1F29148}" type="sibTrans" cxnId="{9CBB55EB-DAA9-5446-9CF6-88849C4E2BB9}">
      <dgm:prSet/>
      <dgm:spPr/>
      <dgm:t>
        <a:bodyPr/>
        <a:lstStyle/>
        <a:p>
          <a:endParaRPr lang="nl-NL"/>
        </a:p>
      </dgm:t>
    </dgm:pt>
    <dgm:pt modelId="{891573E6-8DDF-454E-B165-D3ABF1167811}">
      <dgm:prSet phldrT="[Tekst]" custT="1"/>
      <dgm:spPr>
        <a:solidFill>
          <a:srgbClr val="019FE3"/>
        </a:solidFill>
      </dgm:spPr>
      <dgm:t>
        <a:bodyPr/>
        <a:lstStyle/>
        <a:p>
          <a:r>
            <a:rPr lang="nl-NL" sz="2400"/>
            <a:t>Jaar 3</a:t>
          </a:r>
        </a:p>
      </dgm:t>
    </dgm:pt>
    <dgm:pt modelId="{01D64E54-74F4-DB40-851E-FEA7749366BD}" type="parTrans" cxnId="{10D866FC-FDAF-D546-B09F-8C43818F3666}">
      <dgm:prSet/>
      <dgm:spPr/>
      <dgm:t>
        <a:bodyPr/>
        <a:lstStyle/>
        <a:p>
          <a:endParaRPr lang="nl-NL"/>
        </a:p>
      </dgm:t>
    </dgm:pt>
    <dgm:pt modelId="{350905D8-448B-0846-AD0D-78993C660529}" type="sibTrans" cxnId="{10D866FC-FDAF-D546-B09F-8C43818F3666}">
      <dgm:prSet/>
      <dgm:spPr/>
      <dgm:t>
        <a:bodyPr/>
        <a:lstStyle/>
        <a:p>
          <a:endParaRPr lang="nl-NL"/>
        </a:p>
      </dgm:t>
    </dgm:pt>
    <dgm:pt modelId="{C91BBA84-092C-2E44-B3E1-B4E108FA303A}">
      <dgm:prSet phldrT="[Tekst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nl-NL">
              <a:solidFill>
                <a:srgbClr val="123152"/>
              </a:solidFill>
            </a:rPr>
            <a:t>0 keuzevakken</a:t>
          </a:r>
        </a:p>
      </dgm:t>
    </dgm:pt>
    <dgm:pt modelId="{13369D7D-EF84-4B49-AE03-1DFE3B0F4993}" type="parTrans" cxnId="{371B7634-6D78-6B49-BAF3-D147166E054B}">
      <dgm:prSet/>
      <dgm:spPr/>
      <dgm:t>
        <a:bodyPr/>
        <a:lstStyle/>
        <a:p>
          <a:endParaRPr lang="nl-NL"/>
        </a:p>
      </dgm:t>
    </dgm:pt>
    <dgm:pt modelId="{7A9B2A5C-BFBA-0E49-B13E-F6A8252D65E1}" type="sibTrans" cxnId="{371B7634-6D78-6B49-BAF3-D147166E054B}">
      <dgm:prSet/>
      <dgm:spPr/>
      <dgm:t>
        <a:bodyPr/>
        <a:lstStyle/>
        <a:p>
          <a:endParaRPr lang="nl-NL"/>
        </a:p>
      </dgm:t>
    </dgm:pt>
    <dgm:pt modelId="{28849B03-67E7-1C4D-8015-C75E5CD6AD2F}">
      <dgm:prSet phldrT="[Tekst]" custT="1"/>
      <dgm:spPr>
        <a:solidFill>
          <a:srgbClr val="019FE3"/>
        </a:solidFill>
      </dgm:spPr>
      <dgm:t>
        <a:bodyPr/>
        <a:lstStyle/>
        <a:p>
          <a:r>
            <a:rPr lang="nl-NL" sz="2400"/>
            <a:t>Jaar 4</a:t>
          </a:r>
        </a:p>
      </dgm:t>
    </dgm:pt>
    <dgm:pt modelId="{4F8BE3C1-EAE6-D144-9FE4-1CD6193EDE54}" type="parTrans" cxnId="{25BF62A0-43AF-B648-BA3D-FB730051FE38}">
      <dgm:prSet/>
      <dgm:spPr/>
      <dgm:t>
        <a:bodyPr/>
        <a:lstStyle/>
        <a:p>
          <a:endParaRPr lang="nl-NL"/>
        </a:p>
      </dgm:t>
    </dgm:pt>
    <dgm:pt modelId="{DBD6D5E8-3AC2-AD4E-85D5-3F1F570186FC}" type="sibTrans" cxnId="{25BF62A0-43AF-B648-BA3D-FB730051FE38}">
      <dgm:prSet/>
      <dgm:spPr/>
      <dgm:t>
        <a:bodyPr/>
        <a:lstStyle/>
        <a:p>
          <a:endParaRPr lang="nl-NL"/>
        </a:p>
      </dgm:t>
    </dgm:pt>
    <dgm:pt modelId="{0DFB7BBA-F9F3-5143-8F20-8E5611F702CD}">
      <dgm:prSet phldrT="[Tekst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nl-NL">
              <a:solidFill>
                <a:srgbClr val="123152"/>
              </a:solidFill>
            </a:rPr>
            <a:t>2 keuzevakken</a:t>
          </a:r>
        </a:p>
      </dgm:t>
    </dgm:pt>
    <dgm:pt modelId="{254ADEFF-9C8D-9245-B047-EC6EDEBED280}" type="parTrans" cxnId="{43491A53-4521-0644-893D-01E6E46EEBCF}">
      <dgm:prSet/>
      <dgm:spPr/>
      <dgm:t>
        <a:bodyPr/>
        <a:lstStyle/>
        <a:p>
          <a:endParaRPr lang="nl-NL"/>
        </a:p>
      </dgm:t>
    </dgm:pt>
    <dgm:pt modelId="{D2B231E9-5365-A749-B651-233895E1B72A}" type="sibTrans" cxnId="{43491A53-4521-0644-893D-01E6E46EEBCF}">
      <dgm:prSet/>
      <dgm:spPr/>
      <dgm:t>
        <a:bodyPr/>
        <a:lstStyle/>
        <a:p>
          <a:endParaRPr lang="nl-NL"/>
        </a:p>
      </dgm:t>
    </dgm:pt>
    <dgm:pt modelId="{A803924C-4E2B-9647-9AB7-09633BC3EE70}" type="pres">
      <dgm:prSet presAssocID="{54AA08A8-3AA5-2240-A511-BB915A5C7148}" presName="Name0" presStyleCnt="0">
        <dgm:presLayoutVars>
          <dgm:dir/>
          <dgm:animLvl val="lvl"/>
          <dgm:resizeHandles val="exact"/>
        </dgm:presLayoutVars>
      </dgm:prSet>
      <dgm:spPr/>
    </dgm:pt>
    <dgm:pt modelId="{E1A4667B-B31C-A845-9726-9401D2D1112B}" type="pres">
      <dgm:prSet presAssocID="{28849B03-67E7-1C4D-8015-C75E5CD6AD2F}" presName="boxAndChildren" presStyleCnt="0"/>
      <dgm:spPr/>
    </dgm:pt>
    <dgm:pt modelId="{9A106A9E-4F2D-BE4E-9D65-FAAB2B7B29C4}" type="pres">
      <dgm:prSet presAssocID="{28849B03-67E7-1C4D-8015-C75E5CD6AD2F}" presName="parentTextBox" presStyleLbl="node1" presStyleIdx="0" presStyleCnt="3"/>
      <dgm:spPr/>
    </dgm:pt>
    <dgm:pt modelId="{E3916F08-D27C-6342-84FD-6A6AF036E08A}" type="pres">
      <dgm:prSet presAssocID="{28849B03-67E7-1C4D-8015-C75E5CD6AD2F}" presName="entireBox" presStyleLbl="node1" presStyleIdx="0" presStyleCnt="3"/>
      <dgm:spPr/>
    </dgm:pt>
    <dgm:pt modelId="{633518BC-DBF0-AF4F-A0FE-BFC15A2E4052}" type="pres">
      <dgm:prSet presAssocID="{28849B03-67E7-1C4D-8015-C75E5CD6AD2F}" presName="descendantBox" presStyleCnt="0"/>
      <dgm:spPr/>
    </dgm:pt>
    <dgm:pt modelId="{805CB59A-1B4A-F149-99CB-594D969950E4}" type="pres">
      <dgm:prSet presAssocID="{0DFB7BBA-F9F3-5143-8F20-8E5611F702CD}" presName="childTextBox" presStyleLbl="fgAccFollowNode1" presStyleIdx="0" presStyleCnt="2">
        <dgm:presLayoutVars>
          <dgm:bulletEnabled val="1"/>
        </dgm:presLayoutVars>
      </dgm:prSet>
      <dgm:spPr/>
    </dgm:pt>
    <dgm:pt modelId="{02863144-0C45-374A-944D-DD833AAFF610}" type="pres">
      <dgm:prSet presAssocID="{350905D8-448B-0846-AD0D-78993C660529}" presName="sp" presStyleCnt="0"/>
      <dgm:spPr/>
    </dgm:pt>
    <dgm:pt modelId="{67157924-2B4D-8E4F-84EB-FA32F61D8A11}" type="pres">
      <dgm:prSet presAssocID="{891573E6-8DDF-454E-B165-D3ABF1167811}" presName="arrowAndChildren" presStyleCnt="0"/>
      <dgm:spPr/>
    </dgm:pt>
    <dgm:pt modelId="{43878503-7838-464B-8387-A776E8EFC85E}" type="pres">
      <dgm:prSet presAssocID="{891573E6-8DDF-454E-B165-D3ABF1167811}" presName="parentTextArrow" presStyleLbl="node1" presStyleIdx="0" presStyleCnt="3"/>
      <dgm:spPr/>
    </dgm:pt>
    <dgm:pt modelId="{0C3052AD-B07F-A949-8927-A5D2C2732765}" type="pres">
      <dgm:prSet presAssocID="{891573E6-8DDF-454E-B165-D3ABF1167811}" presName="arrow" presStyleLbl="node1" presStyleIdx="1" presStyleCnt="3"/>
      <dgm:spPr/>
    </dgm:pt>
    <dgm:pt modelId="{092802AF-82DA-F343-986F-CFEF0746496F}" type="pres">
      <dgm:prSet presAssocID="{891573E6-8DDF-454E-B165-D3ABF1167811}" presName="descendantArrow" presStyleCnt="0"/>
      <dgm:spPr/>
    </dgm:pt>
    <dgm:pt modelId="{4E4F0B3F-79D1-5146-8A97-F0C2E2412DE4}" type="pres">
      <dgm:prSet presAssocID="{C91BBA84-092C-2E44-B3E1-B4E108FA303A}" presName="childTextArrow" presStyleLbl="fgAccFollowNode1" presStyleIdx="1" presStyleCnt="2">
        <dgm:presLayoutVars>
          <dgm:bulletEnabled val="1"/>
        </dgm:presLayoutVars>
      </dgm:prSet>
      <dgm:spPr/>
    </dgm:pt>
    <dgm:pt modelId="{31585B87-F35A-CE48-9034-5D2184F5CFB1}" type="pres">
      <dgm:prSet presAssocID="{876335F6-1D0B-4C44-A322-995EB1F29148}" presName="sp" presStyleCnt="0"/>
      <dgm:spPr/>
    </dgm:pt>
    <dgm:pt modelId="{98E86A61-2DA6-2647-A303-9C6E31F24D86}" type="pres">
      <dgm:prSet presAssocID="{B0F5148E-1AEA-CB4D-932D-6CE430476C77}" presName="arrowAndChildren" presStyleCnt="0"/>
      <dgm:spPr/>
    </dgm:pt>
    <dgm:pt modelId="{7A4D6B9F-4A20-4248-BC14-7F78D58702E0}" type="pres">
      <dgm:prSet presAssocID="{B0F5148E-1AEA-CB4D-932D-6CE430476C77}" presName="parentTextArrow" presStyleLbl="node1" presStyleIdx="2" presStyleCnt="3"/>
      <dgm:spPr/>
    </dgm:pt>
  </dgm:ptLst>
  <dgm:cxnLst>
    <dgm:cxn modelId="{26174B0B-C412-6847-9280-65748B9D5549}" type="presOf" srcId="{0DFB7BBA-F9F3-5143-8F20-8E5611F702CD}" destId="{805CB59A-1B4A-F149-99CB-594D969950E4}" srcOrd="0" destOrd="0" presId="urn:microsoft.com/office/officeart/2005/8/layout/process4"/>
    <dgm:cxn modelId="{99178C0F-38A6-9541-BF86-7353818CC749}" type="presOf" srcId="{B0F5148E-1AEA-CB4D-932D-6CE430476C77}" destId="{7A4D6B9F-4A20-4248-BC14-7F78D58702E0}" srcOrd="0" destOrd="0" presId="urn:microsoft.com/office/officeart/2005/8/layout/process4"/>
    <dgm:cxn modelId="{D1745A2B-2B2F-9D44-9217-4B4A52E1FB64}" type="presOf" srcId="{28849B03-67E7-1C4D-8015-C75E5CD6AD2F}" destId="{9A106A9E-4F2D-BE4E-9D65-FAAB2B7B29C4}" srcOrd="0" destOrd="0" presId="urn:microsoft.com/office/officeart/2005/8/layout/process4"/>
    <dgm:cxn modelId="{371B7634-6D78-6B49-BAF3-D147166E054B}" srcId="{891573E6-8DDF-454E-B165-D3ABF1167811}" destId="{C91BBA84-092C-2E44-B3E1-B4E108FA303A}" srcOrd="0" destOrd="0" parTransId="{13369D7D-EF84-4B49-AE03-1DFE3B0F4993}" sibTransId="{7A9B2A5C-BFBA-0E49-B13E-F6A8252D65E1}"/>
    <dgm:cxn modelId="{36A7695B-1228-A44A-B352-EB4B942BF074}" type="presOf" srcId="{54AA08A8-3AA5-2240-A511-BB915A5C7148}" destId="{A803924C-4E2B-9647-9AB7-09633BC3EE70}" srcOrd="0" destOrd="0" presId="urn:microsoft.com/office/officeart/2005/8/layout/process4"/>
    <dgm:cxn modelId="{43491A53-4521-0644-893D-01E6E46EEBCF}" srcId="{28849B03-67E7-1C4D-8015-C75E5CD6AD2F}" destId="{0DFB7BBA-F9F3-5143-8F20-8E5611F702CD}" srcOrd="0" destOrd="0" parTransId="{254ADEFF-9C8D-9245-B047-EC6EDEBED280}" sibTransId="{D2B231E9-5365-A749-B651-233895E1B72A}"/>
    <dgm:cxn modelId="{25BF62A0-43AF-B648-BA3D-FB730051FE38}" srcId="{54AA08A8-3AA5-2240-A511-BB915A5C7148}" destId="{28849B03-67E7-1C4D-8015-C75E5CD6AD2F}" srcOrd="2" destOrd="0" parTransId="{4F8BE3C1-EAE6-D144-9FE4-1CD6193EDE54}" sibTransId="{DBD6D5E8-3AC2-AD4E-85D5-3F1F570186FC}"/>
    <dgm:cxn modelId="{1A8E06B3-33C6-D444-BE3C-414CB69E0BB3}" type="presOf" srcId="{891573E6-8DDF-454E-B165-D3ABF1167811}" destId="{43878503-7838-464B-8387-A776E8EFC85E}" srcOrd="0" destOrd="0" presId="urn:microsoft.com/office/officeart/2005/8/layout/process4"/>
    <dgm:cxn modelId="{11BF69D6-6F59-004F-806E-305A6EB27473}" type="presOf" srcId="{C91BBA84-092C-2E44-B3E1-B4E108FA303A}" destId="{4E4F0B3F-79D1-5146-8A97-F0C2E2412DE4}" srcOrd="0" destOrd="0" presId="urn:microsoft.com/office/officeart/2005/8/layout/process4"/>
    <dgm:cxn modelId="{52ADFAD8-A1F6-1D48-B556-2EF573337F5D}" type="presOf" srcId="{891573E6-8DDF-454E-B165-D3ABF1167811}" destId="{0C3052AD-B07F-A949-8927-A5D2C2732765}" srcOrd="1" destOrd="0" presId="urn:microsoft.com/office/officeart/2005/8/layout/process4"/>
    <dgm:cxn modelId="{377027EB-9BAB-E34D-8312-80F892CD8E82}" type="presOf" srcId="{28849B03-67E7-1C4D-8015-C75E5CD6AD2F}" destId="{E3916F08-D27C-6342-84FD-6A6AF036E08A}" srcOrd="1" destOrd="0" presId="urn:microsoft.com/office/officeart/2005/8/layout/process4"/>
    <dgm:cxn modelId="{9CBB55EB-DAA9-5446-9CF6-88849C4E2BB9}" srcId="{54AA08A8-3AA5-2240-A511-BB915A5C7148}" destId="{B0F5148E-1AEA-CB4D-932D-6CE430476C77}" srcOrd="0" destOrd="0" parTransId="{879DEB35-C548-4247-B0C1-5D09E1C8A305}" sibTransId="{876335F6-1D0B-4C44-A322-995EB1F29148}"/>
    <dgm:cxn modelId="{10D866FC-FDAF-D546-B09F-8C43818F3666}" srcId="{54AA08A8-3AA5-2240-A511-BB915A5C7148}" destId="{891573E6-8DDF-454E-B165-D3ABF1167811}" srcOrd="1" destOrd="0" parTransId="{01D64E54-74F4-DB40-851E-FEA7749366BD}" sibTransId="{350905D8-448B-0846-AD0D-78993C660529}"/>
    <dgm:cxn modelId="{299BD2E5-3C9C-554C-B385-C07FE6362DAD}" type="presParOf" srcId="{A803924C-4E2B-9647-9AB7-09633BC3EE70}" destId="{E1A4667B-B31C-A845-9726-9401D2D1112B}" srcOrd="0" destOrd="0" presId="urn:microsoft.com/office/officeart/2005/8/layout/process4"/>
    <dgm:cxn modelId="{1B6B9C01-2546-714D-858C-2216AE16090B}" type="presParOf" srcId="{E1A4667B-B31C-A845-9726-9401D2D1112B}" destId="{9A106A9E-4F2D-BE4E-9D65-FAAB2B7B29C4}" srcOrd="0" destOrd="0" presId="urn:microsoft.com/office/officeart/2005/8/layout/process4"/>
    <dgm:cxn modelId="{A1766359-9105-7E41-827E-56646D077A56}" type="presParOf" srcId="{E1A4667B-B31C-A845-9726-9401D2D1112B}" destId="{E3916F08-D27C-6342-84FD-6A6AF036E08A}" srcOrd="1" destOrd="0" presId="urn:microsoft.com/office/officeart/2005/8/layout/process4"/>
    <dgm:cxn modelId="{431DC66A-5546-DE49-B2B5-6BE9C62040B2}" type="presParOf" srcId="{E1A4667B-B31C-A845-9726-9401D2D1112B}" destId="{633518BC-DBF0-AF4F-A0FE-BFC15A2E4052}" srcOrd="2" destOrd="0" presId="urn:microsoft.com/office/officeart/2005/8/layout/process4"/>
    <dgm:cxn modelId="{36EF57CA-1807-8241-8CCB-CCC080C261F0}" type="presParOf" srcId="{633518BC-DBF0-AF4F-A0FE-BFC15A2E4052}" destId="{805CB59A-1B4A-F149-99CB-594D969950E4}" srcOrd="0" destOrd="0" presId="urn:microsoft.com/office/officeart/2005/8/layout/process4"/>
    <dgm:cxn modelId="{30E652DC-81E7-8A43-94E0-D2486E90048D}" type="presParOf" srcId="{A803924C-4E2B-9647-9AB7-09633BC3EE70}" destId="{02863144-0C45-374A-944D-DD833AAFF610}" srcOrd="1" destOrd="0" presId="urn:microsoft.com/office/officeart/2005/8/layout/process4"/>
    <dgm:cxn modelId="{5D8920B7-1315-3D4F-87AC-1A16BB13E565}" type="presParOf" srcId="{A803924C-4E2B-9647-9AB7-09633BC3EE70}" destId="{67157924-2B4D-8E4F-84EB-FA32F61D8A11}" srcOrd="2" destOrd="0" presId="urn:microsoft.com/office/officeart/2005/8/layout/process4"/>
    <dgm:cxn modelId="{55C9B56F-EAAB-C444-B6D2-1FF6E5D064E4}" type="presParOf" srcId="{67157924-2B4D-8E4F-84EB-FA32F61D8A11}" destId="{43878503-7838-464B-8387-A776E8EFC85E}" srcOrd="0" destOrd="0" presId="urn:microsoft.com/office/officeart/2005/8/layout/process4"/>
    <dgm:cxn modelId="{7CFA71B6-B28D-8140-BF50-FE7F18B89A3D}" type="presParOf" srcId="{67157924-2B4D-8E4F-84EB-FA32F61D8A11}" destId="{0C3052AD-B07F-A949-8927-A5D2C2732765}" srcOrd="1" destOrd="0" presId="urn:microsoft.com/office/officeart/2005/8/layout/process4"/>
    <dgm:cxn modelId="{E62BA3ED-2984-3643-8551-8E0728662669}" type="presParOf" srcId="{67157924-2B4D-8E4F-84EB-FA32F61D8A11}" destId="{092802AF-82DA-F343-986F-CFEF0746496F}" srcOrd="2" destOrd="0" presId="urn:microsoft.com/office/officeart/2005/8/layout/process4"/>
    <dgm:cxn modelId="{2200A934-EE35-8446-8542-418EFAB199BC}" type="presParOf" srcId="{092802AF-82DA-F343-986F-CFEF0746496F}" destId="{4E4F0B3F-79D1-5146-8A97-F0C2E2412DE4}" srcOrd="0" destOrd="0" presId="urn:microsoft.com/office/officeart/2005/8/layout/process4"/>
    <dgm:cxn modelId="{58BF2CBD-5576-1B4E-A38A-C2AB2DAF1CCB}" type="presParOf" srcId="{A803924C-4E2B-9647-9AB7-09633BC3EE70}" destId="{31585B87-F35A-CE48-9034-5D2184F5CFB1}" srcOrd="3" destOrd="0" presId="urn:microsoft.com/office/officeart/2005/8/layout/process4"/>
    <dgm:cxn modelId="{575D6D3B-DC0A-D547-AC6B-D1515D72882C}" type="presParOf" srcId="{A803924C-4E2B-9647-9AB7-09633BC3EE70}" destId="{98E86A61-2DA6-2647-A303-9C6E31F24D86}" srcOrd="4" destOrd="0" presId="urn:microsoft.com/office/officeart/2005/8/layout/process4"/>
    <dgm:cxn modelId="{613EE927-B7C6-AD46-863A-6AF6F1ED43FD}" type="presParOf" srcId="{98E86A61-2DA6-2647-A303-9C6E31F24D86}" destId="{7A4D6B9F-4A20-4248-BC14-7F78D58702E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B38CF9-7A0A-0742-9C4D-C09FADC0C57C}" type="doc">
      <dgm:prSet loTypeId="urn:microsoft.com/office/officeart/2005/8/layout/lProcess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CCDA8452-32DB-7049-8039-D89D52CD88D8}">
      <dgm:prSet phldrT="[Tekst]" custT="1"/>
      <dgm:spPr>
        <a:solidFill>
          <a:schemeClr val="bg1"/>
        </a:solidFill>
      </dgm:spPr>
      <dgm:t>
        <a:bodyPr/>
        <a:lstStyle/>
        <a:p>
          <a:r>
            <a:rPr lang="nl-NL" sz="3200" dirty="0">
              <a:solidFill>
                <a:srgbClr val="123152"/>
              </a:solidFill>
            </a:rPr>
            <a:t>Periode 1</a:t>
          </a:r>
        </a:p>
      </dgm:t>
    </dgm:pt>
    <dgm:pt modelId="{D26327E1-7F67-B643-8254-9E972619966B}" type="parTrans" cxnId="{075AEA39-21DE-EE4F-8D79-03A02A62ABD6}">
      <dgm:prSet/>
      <dgm:spPr/>
      <dgm:t>
        <a:bodyPr/>
        <a:lstStyle/>
        <a:p>
          <a:endParaRPr lang="nl-NL"/>
        </a:p>
      </dgm:t>
    </dgm:pt>
    <dgm:pt modelId="{A767B6EB-1533-D34E-9A7F-48F22CEB59A2}" type="sibTrans" cxnId="{075AEA39-21DE-EE4F-8D79-03A02A62ABD6}">
      <dgm:prSet/>
      <dgm:spPr/>
      <dgm:t>
        <a:bodyPr/>
        <a:lstStyle/>
        <a:p>
          <a:endParaRPr lang="nl-NL"/>
        </a:p>
      </dgm:t>
    </dgm:pt>
    <dgm:pt modelId="{0B4DA314-3BD0-7A42-A437-C280522D7908}">
      <dgm:prSet phldrT="[Tekst]" custT="1"/>
      <dgm:spPr>
        <a:solidFill>
          <a:schemeClr val="bg1"/>
        </a:solidFill>
      </dgm:spPr>
      <dgm:t>
        <a:bodyPr/>
        <a:lstStyle/>
        <a:p>
          <a:r>
            <a:rPr lang="nl-NL" sz="3200" dirty="0">
              <a:solidFill>
                <a:srgbClr val="123152"/>
              </a:solidFill>
            </a:rPr>
            <a:t>Periode 2</a:t>
          </a:r>
        </a:p>
      </dgm:t>
    </dgm:pt>
    <dgm:pt modelId="{361F54AF-153B-C342-AB2A-8C6B53B94508}" type="parTrans" cxnId="{9CBD367F-09F5-D14A-B349-8C89B83384F3}">
      <dgm:prSet/>
      <dgm:spPr/>
      <dgm:t>
        <a:bodyPr/>
        <a:lstStyle/>
        <a:p>
          <a:endParaRPr lang="nl-NL"/>
        </a:p>
      </dgm:t>
    </dgm:pt>
    <dgm:pt modelId="{D2D8D4A7-0ECE-044D-9C98-27F9F1681C3A}" type="sibTrans" cxnId="{9CBD367F-09F5-D14A-B349-8C89B83384F3}">
      <dgm:prSet/>
      <dgm:spPr/>
      <dgm:t>
        <a:bodyPr/>
        <a:lstStyle/>
        <a:p>
          <a:endParaRPr lang="nl-NL"/>
        </a:p>
      </dgm:t>
    </dgm:pt>
    <dgm:pt modelId="{0D206939-35F3-3546-A888-95859FA60E7D}">
      <dgm:prSet phldrT="[Tekst]" custT="1"/>
      <dgm:spPr>
        <a:solidFill>
          <a:schemeClr val="bg1"/>
        </a:solidFill>
      </dgm:spPr>
      <dgm:t>
        <a:bodyPr/>
        <a:lstStyle/>
        <a:p>
          <a:r>
            <a:rPr lang="nl-NL" sz="3200" dirty="0">
              <a:solidFill>
                <a:srgbClr val="123152"/>
              </a:solidFill>
            </a:rPr>
            <a:t>Periode 3</a:t>
          </a:r>
        </a:p>
      </dgm:t>
    </dgm:pt>
    <dgm:pt modelId="{A812744F-D4BE-4349-AC8D-A98E2A82ED97}" type="parTrans" cxnId="{FB3B65DC-76FB-5B46-B9D3-5DA22AA5435A}">
      <dgm:prSet/>
      <dgm:spPr/>
      <dgm:t>
        <a:bodyPr/>
        <a:lstStyle/>
        <a:p>
          <a:endParaRPr lang="nl-NL"/>
        </a:p>
      </dgm:t>
    </dgm:pt>
    <dgm:pt modelId="{A8340C1D-8F8B-AF47-9F3D-46BBF8399B72}" type="sibTrans" cxnId="{FB3B65DC-76FB-5B46-B9D3-5DA22AA5435A}">
      <dgm:prSet/>
      <dgm:spPr/>
      <dgm:t>
        <a:bodyPr/>
        <a:lstStyle/>
        <a:p>
          <a:endParaRPr lang="nl-NL"/>
        </a:p>
      </dgm:t>
    </dgm:pt>
    <dgm:pt modelId="{1F9DB94E-4120-834B-A0EF-23043FF8194B}">
      <dgm:prSet phldrT="[Tekst]"/>
      <dgm:spPr>
        <a:solidFill>
          <a:srgbClr val="019FE3"/>
        </a:solidFill>
      </dgm:spPr>
      <dgm:t>
        <a:bodyPr/>
        <a:lstStyle/>
        <a:p>
          <a:r>
            <a:rPr lang="nl-NL" dirty="0"/>
            <a:t>Keuken</a:t>
          </a:r>
        </a:p>
      </dgm:t>
    </dgm:pt>
    <dgm:pt modelId="{316716BF-8A18-3C4B-B661-E3D12C293FEE}" type="parTrans" cxnId="{DC207923-A8B6-1345-914F-2100D7D1C188}">
      <dgm:prSet/>
      <dgm:spPr/>
      <dgm:t>
        <a:bodyPr/>
        <a:lstStyle/>
        <a:p>
          <a:endParaRPr lang="nl-NL"/>
        </a:p>
      </dgm:t>
    </dgm:pt>
    <dgm:pt modelId="{9A44080A-8196-1D44-8CF9-F2E6B5E68E77}" type="sibTrans" cxnId="{DC207923-A8B6-1345-914F-2100D7D1C188}">
      <dgm:prSet/>
      <dgm:spPr/>
      <dgm:t>
        <a:bodyPr/>
        <a:lstStyle/>
        <a:p>
          <a:endParaRPr lang="nl-NL"/>
        </a:p>
      </dgm:t>
    </dgm:pt>
    <dgm:pt modelId="{71984B0D-2418-A340-8DCF-202B8E186751}">
      <dgm:prSet phldrT="[Tekst]"/>
      <dgm:spPr>
        <a:solidFill>
          <a:srgbClr val="019FE3"/>
        </a:solidFill>
      </dgm:spPr>
      <dgm:t>
        <a:bodyPr/>
        <a:lstStyle/>
        <a:p>
          <a:r>
            <a:rPr lang="nl-NL" dirty="0"/>
            <a:t>Evenementen</a:t>
          </a:r>
        </a:p>
      </dgm:t>
    </dgm:pt>
    <dgm:pt modelId="{13AF1D52-5278-2145-9B5F-1E3997BEAFE4}" type="parTrans" cxnId="{2717C1CF-173B-A74F-A0A6-26675327498A}">
      <dgm:prSet/>
      <dgm:spPr/>
      <dgm:t>
        <a:bodyPr/>
        <a:lstStyle/>
        <a:p>
          <a:endParaRPr lang="nl-NL"/>
        </a:p>
      </dgm:t>
    </dgm:pt>
    <dgm:pt modelId="{D2DDB485-CCE2-2446-B147-D70D746E4A2B}" type="sibTrans" cxnId="{2717C1CF-173B-A74F-A0A6-26675327498A}">
      <dgm:prSet/>
      <dgm:spPr/>
      <dgm:t>
        <a:bodyPr/>
        <a:lstStyle/>
        <a:p>
          <a:endParaRPr lang="nl-NL"/>
        </a:p>
      </dgm:t>
    </dgm:pt>
    <dgm:pt modelId="{25ADDB3A-E600-BB4D-8ECD-3B85CBE9161D}">
      <dgm:prSet phldrT="[Tekst]"/>
      <dgm:spPr>
        <a:solidFill>
          <a:srgbClr val="019FE3"/>
        </a:solidFill>
      </dgm:spPr>
      <dgm:t>
        <a:bodyPr/>
        <a:lstStyle/>
        <a:p>
          <a:r>
            <a:rPr lang="nl-NL"/>
            <a:t>De bijzondere keuken</a:t>
          </a:r>
        </a:p>
      </dgm:t>
    </dgm:pt>
    <dgm:pt modelId="{D8F19F45-643E-8C4C-88D3-0944A52C5080}" type="parTrans" cxnId="{8112D532-A090-1442-8A12-54C33DC5C178}">
      <dgm:prSet/>
      <dgm:spPr/>
      <dgm:t>
        <a:bodyPr/>
        <a:lstStyle/>
        <a:p>
          <a:endParaRPr lang="nl-NL"/>
        </a:p>
      </dgm:t>
    </dgm:pt>
    <dgm:pt modelId="{9B2AE3A6-933B-0B4B-8679-4F2D1800845F}" type="sibTrans" cxnId="{8112D532-A090-1442-8A12-54C33DC5C178}">
      <dgm:prSet/>
      <dgm:spPr/>
      <dgm:t>
        <a:bodyPr/>
        <a:lstStyle/>
        <a:p>
          <a:endParaRPr lang="nl-NL"/>
        </a:p>
      </dgm:t>
    </dgm:pt>
    <dgm:pt modelId="{C9BCB778-94AD-5E47-B481-7514EF4C7CC5}" type="pres">
      <dgm:prSet presAssocID="{D2B38CF9-7A0A-0742-9C4D-C09FADC0C57C}" presName="theList" presStyleCnt="0">
        <dgm:presLayoutVars>
          <dgm:dir/>
          <dgm:animLvl val="lvl"/>
          <dgm:resizeHandles val="exact"/>
        </dgm:presLayoutVars>
      </dgm:prSet>
      <dgm:spPr/>
    </dgm:pt>
    <dgm:pt modelId="{CA7483A6-6971-9A49-9488-F9B058C9AEC4}" type="pres">
      <dgm:prSet presAssocID="{CCDA8452-32DB-7049-8039-D89D52CD88D8}" presName="compNode" presStyleCnt="0"/>
      <dgm:spPr/>
    </dgm:pt>
    <dgm:pt modelId="{601805BC-A4BE-1940-8D3A-3EAF713E4F71}" type="pres">
      <dgm:prSet presAssocID="{CCDA8452-32DB-7049-8039-D89D52CD88D8}" presName="aNode" presStyleLbl="bgShp" presStyleIdx="0" presStyleCnt="3" custLinFactNeighborX="-9239" custLinFactNeighborY="-21129"/>
      <dgm:spPr/>
    </dgm:pt>
    <dgm:pt modelId="{2BA7FECC-54B1-D447-9F9C-841EBE92E1CB}" type="pres">
      <dgm:prSet presAssocID="{CCDA8452-32DB-7049-8039-D89D52CD88D8}" presName="textNode" presStyleLbl="bgShp" presStyleIdx="0" presStyleCnt="3"/>
      <dgm:spPr/>
    </dgm:pt>
    <dgm:pt modelId="{EEFC83F4-F62A-384C-BC74-7A3B2EFF47DA}" type="pres">
      <dgm:prSet presAssocID="{CCDA8452-32DB-7049-8039-D89D52CD88D8}" presName="compChildNode" presStyleCnt="0"/>
      <dgm:spPr/>
    </dgm:pt>
    <dgm:pt modelId="{2572274B-CC02-E846-AA13-9A974B00C8E1}" type="pres">
      <dgm:prSet presAssocID="{CCDA8452-32DB-7049-8039-D89D52CD88D8}" presName="theInnerList" presStyleCnt="0"/>
      <dgm:spPr/>
    </dgm:pt>
    <dgm:pt modelId="{D5588808-9E58-4842-AF7F-9E88DFD66970}" type="pres">
      <dgm:prSet presAssocID="{1F9DB94E-4120-834B-A0EF-23043FF8194B}" presName="childNode" presStyleLbl="node1" presStyleIdx="0" presStyleCnt="3" custScaleY="47653">
        <dgm:presLayoutVars>
          <dgm:bulletEnabled val="1"/>
        </dgm:presLayoutVars>
      </dgm:prSet>
      <dgm:spPr/>
    </dgm:pt>
    <dgm:pt modelId="{B26D3E12-7489-F546-91D1-7ED1921C5D56}" type="pres">
      <dgm:prSet presAssocID="{CCDA8452-32DB-7049-8039-D89D52CD88D8}" presName="aSpace" presStyleCnt="0"/>
      <dgm:spPr/>
    </dgm:pt>
    <dgm:pt modelId="{776B21FB-59E6-5D45-93A5-69C10F174884}" type="pres">
      <dgm:prSet presAssocID="{0B4DA314-3BD0-7A42-A437-C280522D7908}" presName="compNode" presStyleCnt="0"/>
      <dgm:spPr/>
    </dgm:pt>
    <dgm:pt modelId="{2E22EB14-14DF-344D-9195-8F0FEB85669B}" type="pres">
      <dgm:prSet presAssocID="{0B4DA314-3BD0-7A42-A437-C280522D7908}" presName="aNode" presStyleLbl="bgShp" presStyleIdx="1" presStyleCnt="3"/>
      <dgm:spPr/>
    </dgm:pt>
    <dgm:pt modelId="{5331FDAB-DD19-EB47-88B7-E513DEF26955}" type="pres">
      <dgm:prSet presAssocID="{0B4DA314-3BD0-7A42-A437-C280522D7908}" presName="textNode" presStyleLbl="bgShp" presStyleIdx="1" presStyleCnt="3"/>
      <dgm:spPr/>
    </dgm:pt>
    <dgm:pt modelId="{11184332-AA70-8C4B-8EDA-FBD9F4F7E7BF}" type="pres">
      <dgm:prSet presAssocID="{0B4DA314-3BD0-7A42-A437-C280522D7908}" presName="compChildNode" presStyleCnt="0"/>
      <dgm:spPr/>
    </dgm:pt>
    <dgm:pt modelId="{08CAB224-1BE3-C74C-B70E-EAD39F5C1FAF}" type="pres">
      <dgm:prSet presAssocID="{0B4DA314-3BD0-7A42-A437-C280522D7908}" presName="theInnerList" presStyleCnt="0"/>
      <dgm:spPr/>
    </dgm:pt>
    <dgm:pt modelId="{7F1FAD71-C614-8645-BF79-BB84EA7884A4}" type="pres">
      <dgm:prSet presAssocID="{71984B0D-2418-A340-8DCF-202B8E186751}" presName="childNode" presStyleLbl="node1" presStyleIdx="1" presStyleCnt="3" custScaleY="42009">
        <dgm:presLayoutVars>
          <dgm:bulletEnabled val="1"/>
        </dgm:presLayoutVars>
      </dgm:prSet>
      <dgm:spPr/>
    </dgm:pt>
    <dgm:pt modelId="{4F48872C-7F20-FB4F-8D2D-4BCB616F0288}" type="pres">
      <dgm:prSet presAssocID="{0B4DA314-3BD0-7A42-A437-C280522D7908}" presName="aSpace" presStyleCnt="0"/>
      <dgm:spPr/>
    </dgm:pt>
    <dgm:pt modelId="{0765E287-4901-C941-8392-53E773660042}" type="pres">
      <dgm:prSet presAssocID="{0D206939-35F3-3546-A888-95859FA60E7D}" presName="compNode" presStyleCnt="0"/>
      <dgm:spPr/>
    </dgm:pt>
    <dgm:pt modelId="{088435E4-F909-E544-90CA-20410A3A9B7C}" type="pres">
      <dgm:prSet presAssocID="{0D206939-35F3-3546-A888-95859FA60E7D}" presName="aNode" presStyleLbl="bgShp" presStyleIdx="2" presStyleCnt="3"/>
      <dgm:spPr/>
    </dgm:pt>
    <dgm:pt modelId="{B1D5D9E9-912A-5F43-B753-C82B5CD932F5}" type="pres">
      <dgm:prSet presAssocID="{0D206939-35F3-3546-A888-95859FA60E7D}" presName="textNode" presStyleLbl="bgShp" presStyleIdx="2" presStyleCnt="3"/>
      <dgm:spPr/>
    </dgm:pt>
    <dgm:pt modelId="{163E71DC-398F-F44C-86FF-32F36707C36D}" type="pres">
      <dgm:prSet presAssocID="{0D206939-35F3-3546-A888-95859FA60E7D}" presName="compChildNode" presStyleCnt="0"/>
      <dgm:spPr/>
    </dgm:pt>
    <dgm:pt modelId="{B948EAAD-5C09-2446-BE5A-737F57D032C2}" type="pres">
      <dgm:prSet presAssocID="{0D206939-35F3-3546-A888-95859FA60E7D}" presName="theInnerList" presStyleCnt="0"/>
      <dgm:spPr/>
    </dgm:pt>
    <dgm:pt modelId="{ABC0F3CE-E381-8F4B-8A26-8C797F6C000A}" type="pres">
      <dgm:prSet presAssocID="{25ADDB3A-E600-BB4D-8ECD-3B85CBE9161D}" presName="childNode" presStyleLbl="node1" presStyleIdx="2" presStyleCnt="3" custScaleY="49534">
        <dgm:presLayoutVars>
          <dgm:bulletEnabled val="1"/>
        </dgm:presLayoutVars>
      </dgm:prSet>
      <dgm:spPr/>
    </dgm:pt>
  </dgm:ptLst>
  <dgm:cxnLst>
    <dgm:cxn modelId="{DDC55909-1DAF-5A44-AAF6-F2F30F888074}" type="presOf" srcId="{0B4DA314-3BD0-7A42-A437-C280522D7908}" destId="{5331FDAB-DD19-EB47-88B7-E513DEF26955}" srcOrd="1" destOrd="0" presId="urn:microsoft.com/office/officeart/2005/8/layout/lProcess2"/>
    <dgm:cxn modelId="{DC207923-A8B6-1345-914F-2100D7D1C188}" srcId="{CCDA8452-32DB-7049-8039-D89D52CD88D8}" destId="{1F9DB94E-4120-834B-A0EF-23043FF8194B}" srcOrd="0" destOrd="0" parTransId="{316716BF-8A18-3C4B-B661-E3D12C293FEE}" sibTransId="{9A44080A-8196-1D44-8CF9-F2E6B5E68E77}"/>
    <dgm:cxn modelId="{E985F225-C17E-CB4C-A3B7-8695C2642133}" type="presOf" srcId="{0B4DA314-3BD0-7A42-A437-C280522D7908}" destId="{2E22EB14-14DF-344D-9195-8F0FEB85669B}" srcOrd="0" destOrd="0" presId="urn:microsoft.com/office/officeart/2005/8/layout/lProcess2"/>
    <dgm:cxn modelId="{8112D532-A090-1442-8A12-54C33DC5C178}" srcId="{0D206939-35F3-3546-A888-95859FA60E7D}" destId="{25ADDB3A-E600-BB4D-8ECD-3B85CBE9161D}" srcOrd="0" destOrd="0" parTransId="{D8F19F45-643E-8C4C-88D3-0944A52C5080}" sibTransId="{9B2AE3A6-933B-0B4B-8679-4F2D1800845F}"/>
    <dgm:cxn modelId="{BE400336-9F59-7443-8F85-751F99F60448}" type="presOf" srcId="{0D206939-35F3-3546-A888-95859FA60E7D}" destId="{088435E4-F909-E544-90CA-20410A3A9B7C}" srcOrd="0" destOrd="0" presId="urn:microsoft.com/office/officeart/2005/8/layout/lProcess2"/>
    <dgm:cxn modelId="{075AEA39-21DE-EE4F-8D79-03A02A62ABD6}" srcId="{D2B38CF9-7A0A-0742-9C4D-C09FADC0C57C}" destId="{CCDA8452-32DB-7049-8039-D89D52CD88D8}" srcOrd="0" destOrd="0" parTransId="{D26327E1-7F67-B643-8254-9E972619966B}" sibTransId="{A767B6EB-1533-D34E-9A7F-48F22CEB59A2}"/>
    <dgm:cxn modelId="{78D2043C-FFC4-1441-9093-06C38493E864}" type="presOf" srcId="{71984B0D-2418-A340-8DCF-202B8E186751}" destId="{7F1FAD71-C614-8645-BF79-BB84EA7884A4}" srcOrd="0" destOrd="0" presId="urn:microsoft.com/office/officeart/2005/8/layout/lProcess2"/>
    <dgm:cxn modelId="{47EE1246-E375-4B4B-8E87-9E322B1926E1}" type="presOf" srcId="{CCDA8452-32DB-7049-8039-D89D52CD88D8}" destId="{601805BC-A4BE-1940-8D3A-3EAF713E4F71}" srcOrd="0" destOrd="0" presId="urn:microsoft.com/office/officeart/2005/8/layout/lProcess2"/>
    <dgm:cxn modelId="{0E4B684D-0E18-1A4A-AC0F-1E8BC7DD5693}" type="presOf" srcId="{25ADDB3A-E600-BB4D-8ECD-3B85CBE9161D}" destId="{ABC0F3CE-E381-8F4B-8A26-8C797F6C000A}" srcOrd="0" destOrd="0" presId="urn:microsoft.com/office/officeart/2005/8/layout/lProcess2"/>
    <dgm:cxn modelId="{6B8A6C4E-00FF-F146-92FD-9E7344569AFA}" type="presOf" srcId="{0D206939-35F3-3546-A888-95859FA60E7D}" destId="{B1D5D9E9-912A-5F43-B753-C82B5CD932F5}" srcOrd="1" destOrd="0" presId="urn:microsoft.com/office/officeart/2005/8/layout/lProcess2"/>
    <dgm:cxn modelId="{BFE82751-A713-EF47-B6EE-389659A827A2}" type="presOf" srcId="{1F9DB94E-4120-834B-A0EF-23043FF8194B}" destId="{D5588808-9E58-4842-AF7F-9E88DFD66970}" srcOrd="0" destOrd="0" presId="urn:microsoft.com/office/officeart/2005/8/layout/lProcess2"/>
    <dgm:cxn modelId="{C8D45D75-13EB-1E49-900F-2986E484919A}" type="presOf" srcId="{CCDA8452-32DB-7049-8039-D89D52CD88D8}" destId="{2BA7FECC-54B1-D447-9F9C-841EBE92E1CB}" srcOrd="1" destOrd="0" presId="urn:microsoft.com/office/officeart/2005/8/layout/lProcess2"/>
    <dgm:cxn modelId="{9CBD367F-09F5-D14A-B349-8C89B83384F3}" srcId="{D2B38CF9-7A0A-0742-9C4D-C09FADC0C57C}" destId="{0B4DA314-3BD0-7A42-A437-C280522D7908}" srcOrd="1" destOrd="0" parTransId="{361F54AF-153B-C342-AB2A-8C6B53B94508}" sibTransId="{D2D8D4A7-0ECE-044D-9C98-27F9F1681C3A}"/>
    <dgm:cxn modelId="{577F68C7-8206-8849-8BD4-6E1AC59828BF}" type="presOf" srcId="{D2B38CF9-7A0A-0742-9C4D-C09FADC0C57C}" destId="{C9BCB778-94AD-5E47-B481-7514EF4C7CC5}" srcOrd="0" destOrd="0" presId="urn:microsoft.com/office/officeart/2005/8/layout/lProcess2"/>
    <dgm:cxn modelId="{2717C1CF-173B-A74F-A0A6-26675327498A}" srcId="{0B4DA314-3BD0-7A42-A437-C280522D7908}" destId="{71984B0D-2418-A340-8DCF-202B8E186751}" srcOrd="0" destOrd="0" parTransId="{13AF1D52-5278-2145-9B5F-1E3997BEAFE4}" sibTransId="{D2DDB485-CCE2-2446-B147-D70D746E4A2B}"/>
    <dgm:cxn modelId="{FB3B65DC-76FB-5B46-B9D3-5DA22AA5435A}" srcId="{D2B38CF9-7A0A-0742-9C4D-C09FADC0C57C}" destId="{0D206939-35F3-3546-A888-95859FA60E7D}" srcOrd="2" destOrd="0" parTransId="{A812744F-D4BE-4349-AC8D-A98E2A82ED97}" sibTransId="{A8340C1D-8F8B-AF47-9F3D-46BBF8399B72}"/>
    <dgm:cxn modelId="{F5491049-5416-0046-B593-649ABF3FCE04}" type="presParOf" srcId="{C9BCB778-94AD-5E47-B481-7514EF4C7CC5}" destId="{CA7483A6-6971-9A49-9488-F9B058C9AEC4}" srcOrd="0" destOrd="0" presId="urn:microsoft.com/office/officeart/2005/8/layout/lProcess2"/>
    <dgm:cxn modelId="{A938B1C1-4D1F-7D4A-9712-C3B6B54B0CCF}" type="presParOf" srcId="{CA7483A6-6971-9A49-9488-F9B058C9AEC4}" destId="{601805BC-A4BE-1940-8D3A-3EAF713E4F71}" srcOrd="0" destOrd="0" presId="urn:microsoft.com/office/officeart/2005/8/layout/lProcess2"/>
    <dgm:cxn modelId="{E819C063-0CCE-1546-9437-4F0ABB2772F0}" type="presParOf" srcId="{CA7483A6-6971-9A49-9488-F9B058C9AEC4}" destId="{2BA7FECC-54B1-D447-9F9C-841EBE92E1CB}" srcOrd="1" destOrd="0" presId="urn:microsoft.com/office/officeart/2005/8/layout/lProcess2"/>
    <dgm:cxn modelId="{1F394667-BC97-5744-A10E-EC7F1D8B693E}" type="presParOf" srcId="{CA7483A6-6971-9A49-9488-F9B058C9AEC4}" destId="{EEFC83F4-F62A-384C-BC74-7A3B2EFF47DA}" srcOrd="2" destOrd="0" presId="urn:microsoft.com/office/officeart/2005/8/layout/lProcess2"/>
    <dgm:cxn modelId="{67F790DE-60B7-F143-A525-41027E675ECD}" type="presParOf" srcId="{EEFC83F4-F62A-384C-BC74-7A3B2EFF47DA}" destId="{2572274B-CC02-E846-AA13-9A974B00C8E1}" srcOrd="0" destOrd="0" presId="urn:microsoft.com/office/officeart/2005/8/layout/lProcess2"/>
    <dgm:cxn modelId="{53C72D46-F6BA-3646-968A-053CCD6DC9E4}" type="presParOf" srcId="{2572274B-CC02-E846-AA13-9A974B00C8E1}" destId="{D5588808-9E58-4842-AF7F-9E88DFD66970}" srcOrd="0" destOrd="0" presId="urn:microsoft.com/office/officeart/2005/8/layout/lProcess2"/>
    <dgm:cxn modelId="{111B45E8-B407-BE48-8120-13A50EE6DA01}" type="presParOf" srcId="{C9BCB778-94AD-5E47-B481-7514EF4C7CC5}" destId="{B26D3E12-7489-F546-91D1-7ED1921C5D56}" srcOrd="1" destOrd="0" presId="urn:microsoft.com/office/officeart/2005/8/layout/lProcess2"/>
    <dgm:cxn modelId="{51313415-1C2B-8043-84EB-3CF08F38D752}" type="presParOf" srcId="{C9BCB778-94AD-5E47-B481-7514EF4C7CC5}" destId="{776B21FB-59E6-5D45-93A5-69C10F174884}" srcOrd="2" destOrd="0" presId="urn:microsoft.com/office/officeart/2005/8/layout/lProcess2"/>
    <dgm:cxn modelId="{923AE599-339A-334E-BAE4-44F62AE7C81D}" type="presParOf" srcId="{776B21FB-59E6-5D45-93A5-69C10F174884}" destId="{2E22EB14-14DF-344D-9195-8F0FEB85669B}" srcOrd="0" destOrd="0" presId="urn:microsoft.com/office/officeart/2005/8/layout/lProcess2"/>
    <dgm:cxn modelId="{2B8D4BF0-4368-3345-BCB0-D5776E547324}" type="presParOf" srcId="{776B21FB-59E6-5D45-93A5-69C10F174884}" destId="{5331FDAB-DD19-EB47-88B7-E513DEF26955}" srcOrd="1" destOrd="0" presId="urn:microsoft.com/office/officeart/2005/8/layout/lProcess2"/>
    <dgm:cxn modelId="{540EEB32-A5A6-C745-B8F8-913C739ED431}" type="presParOf" srcId="{776B21FB-59E6-5D45-93A5-69C10F174884}" destId="{11184332-AA70-8C4B-8EDA-FBD9F4F7E7BF}" srcOrd="2" destOrd="0" presId="urn:microsoft.com/office/officeart/2005/8/layout/lProcess2"/>
    <dgm:cxn modelId="{0620EDB8-D843-AC47-85D1-AEB856EECA6C}" type="presParOf" srcId="{11184332-AA70-8C4B-8EDA-FBD9F4F7E7BF}" destId="{08CAB224-1BE3-C74C-B70E-EAD39F5C1FAF}" srcOrd="0" destOrd="0" presId="urn:microsoft.com/office/officeart/2005/8/layout/lProcess2"/>
    <dgm:cxn modelId="{6994F6F7-43B2-8C4C-B1D4-32D0D69B6072}" type="presParOf" srcId="{08CAB224-1BE3-C74C-B70E-EAD39F5C1FAF}" destId="{7F1FAD71-C614-8645-BF79-BB84EA7884A4}" srcOrd="0" destOrd="0" presId="urn:microsoft.com/office/officeart/2005/8/layout/lProcess2"/>
    <dgm:cxn modelId="{CB52D6CF-6794-E342-AB21-D2E82EAFE490}" type="presParOf" srcId="{C9BCB778-94AD-5E47-B481-7514EF4C7CC5}" destId="{4F48872C-7F20-FB4F-8D2D-4BCB616F0288}" srcOrd="3" destOrd="0" presId="urn:microsoft.com/office/officeart/2005/8/layout/lProcess2"/>
    <dgm:cxn modelId="{5E5C43FB-033B-7A47-9927-9714F6B31D21}" type="presParOf" srcId="{C9BCB778-94AD-5E47-B481-7514EF4C7CC5}" destId="{0765E287-4901-C941-8392-53E773660042}" srcOrd="4" destOrd="0" presId="urn:microsoft.com/office/officeart/2005/8/layout/lProcess2"/>
    <dgm:cxn modelId="{3674A341-30DE-8948-91CA-F116A9111D9B}" type="presParOf" srcId="{0765E287-4901-C941-8392-53E773660042}" destId="{088435E4-F909-E544-90CA-20410A3A9B7C}" srcOrd="0" destOrd="0" presId="urn:microsoft.com/office/officeart/2005/8/layout/lProcess2"/>
    <dgm:cxn modelId="{31608792-3145-7E4A-A54E-F78F4B18CDDF}" type="presParOf" srcId="{0765E287-4901-C941-8392-53E773660042}" destId="{B1D5D9E9-912A-5F43-B753-C82B5CD932F5}" srcOrd="1" destOrd="0" presId="urn:microsoft.com/office/officeart/2005/8/layout/lProcess2"/>
    <dgm:cxn modelId="{2E48E670-2A5C-2C4E-BC03-08455F35DAE7}" type="presParOf" srcId="{0765E287-4901-C941-8392-53E773660042}" destId="{163E71DC-398F-F44C-86FF-32F36707C36D}" srcOrd="2" destOrd="0" presId="urn:microsoft.com/office/officeart/2005/8/layout/lProcess2"/>
    <dgm:cxn modelId="{32CDC47C-546E-D046-88BC-A2DE436AC925}" type="presParOf" srcId="{163E71DC-398F-F44C-86FF-32F36707C36D}" destId="{B948EAAD-5C09-2446-BE5A-737F57D032C2}" srcOrd="0" destOrd="0" presId="urn:microsoft.com/office/officeart/2005/8/layout/lProcess2"/>
    <dgm:cxn modelId="{C337DB10-42DC-D143-8ECB-031A804C8682}" type="presParOf" srcId="{B948EAAD-5C09-2446-BE5A-737F57D032C2}" destId="{ABC0F3CE-E381-8F4B-8A26-8C797F6C000A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2B38CF9-7A0A-0742-9C4D-C09FADC0C57C}" type="doc">
      <dgm:prSet loTypeId="urn:microsoft.com/office/officeart/2005/8/layout/lProcess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CCDA8452-32DB-7049-8039-D89D52CD88D8}">
      <dgm:prSet phldrT="[Tekst]" custT="1"/>
      <dgm:spPr>
        <a:solidFill>
          <a:schemeClr val="bg1"/>
        </a:solidFill>
      </dgm:spPr>
      <dgm:t>
        <a:bodyPr/>
        <a:lstStyle/>
        <a:p>
          <a:r>
            <a:rPr lang="nl-NL" sz="3200" dirty="0">
              <a:solidFill>
                <a:srgbClr val="123152"/>
              </a:solidFill>
            </a:rPr>
            <a:t>Periode 4</a:t>
          </a:r>
        </a:p>
      </dgm:t>
    </dgm:pt>
    <dgm:pt modelId="{D26327E1-7F67-B643-8254-9E972619966B}" type="parTrans" cxnId="{075AEA39-21DE-EE4F-8D79-03A02A62ABD6}">
      <dgm:prSet/>
      <dgm:spPr/>
      <dgm:t>
        <a:bodyPr/>
        <a:lstStyle/>
        <a:p>
          <a:endParaRPr lang="nl-NL"/>
        </a:p>
      </dgm:t>
    </dgm:pt>
    <dgm:pt modelId="{A767B6EB-1533-D34E-9A7F-48F22CEB59A2}" type="sibTrans" cxnId="{075AEA39-21DE-EE4F-8D79-03A02A62ABD6}">
      <dgm:prSet/>
      <dgm:spPr/>
      <dgm:t>
        <a:bodyPr/>
        <a:lstStyle/>
        <a:p>
          <a:endParaRPr lang="nl-NL"/>
        </a:p>
      </dgm:t>
    </dgm:pt>
    <dgm:pt modelId="{0B4DA314-3BD0-7A42-A437-C280522D7908}">
      <dgm:prSet phldrT="[Tekst]" custT="1"/>
      <dgm:spPr>
        <a:solidFill>
          <a:schemeClr val="bg1"/>
        </a:solidFill>
      </dgm:spPr>
      <dgm:t>
        <a:bodyPr/>
        <a:lstStyle/>
        <a:p>
          <a:r>
            <a:rPr lang="nl-NL" sz="3200" dirty="0">
              <a:solidFill>
                <a:srgbClr val="123152"/>
              </a:solidFill>
            </a:rPr>
            <a:t>Periode 5</a:t>
          </a:r>
        </a:p>
      </dgm:t>
    </dgm:pt>
    <dgm:pt modelId="{361F54AF-153B-C342-AB2A-8C6B53B94508}" type="parTrans" cxnId="{9CBD367F-09F5-D14A-B349-8C89B83384F3}">
      <dgm:prSet/>
      <dgm:spPr/>
      <dgm:t>
        <a:bodyPr/>
        <a:lstStyle/>
        <a:p>
          <a:endParaRPr lang="nl-NL"/>
        </a:p>
      </dgm:t>
    </dgm:pt>
    <dgm:pt modelId="{D2D8D4A7-0ECE-044D-9C98-27F9F1681C3A}" type="sibTrans" cxnId="{9CBD367F-09F5-D14A-B349-8C89B83384F3}">
      <dgm:prSet/>
      <dgm:spPr/>
      <dgm:t>
        <a:bodyPr/>
        <a:lstStyle/>
        <a:p>
          <a:endParaRPr lang="nl-NL"/>
        </a:p>
      </dgm:t>
    </dgm:pt>
    <dgm:pt modelId="{1F9DB94E-4120-834B-A0EF-23043FF8194B}">
      <dgm:prSet phldrT="[Tekst]" custT="1"/>
      <dgm:spPr>
        <a:solidFill>
          <a:srgbClr val="019FE3"/>
        </a:solidFill>
      </dgm:spPr>
      <dgm:t>
        <a:bodyPr/>
        <a:lstStyle/>
        <a:p>
          <a:r>
            <a:rPr lang="nl-NL" sz="1800" dirty="0"/>
            <a:t>Evenementen</a:t>
          </a:r>
        </a:p>
      </dgm:t>
    </dgm:pt>
    <dgm:pt modelId="{316716BF-8A18-3C4B-B661-E3D12C293FEE}" type="parTrans" cxnId="{DC207923-A8B6-1345-914F-2100D7D1C188}">
      <dgm:prSet/>
      <dgm:spPr/>
      <dgm:t>
        <a:bodyPr/>
        <a:lstStyle/>
        <a:p>
          <a:endParaRPr lang="nl-NL"/>
        </a:p>
      </dgm:t>
    </dgm:pt>
    <dgm:pt modelId="{9A44080A-8196-1D44-8CF9-F2E6B5E68E77}" type="sibTrans" cxnId="{DC207923-A8B6-1345-914F-2100D7D1C188}">
      <dgm:prSet/>
      <dgm:spPr/>
      <dgm:t>
        <a:bodyPr/>
        <a:lstStyle/>
        <a:p>
          <a:endParaRPr lang="nl-NL"/>
        </a:p>
      </dgm:t>
    </dgm:pt>
    <dgm:pt modelId="{71984B0D-2418-A340-8DCF-202B8E186751}">
      <dgm:prSet phldrT="[Tekst]" custT="1"/>
      <dgm:spPr>
        <a:solidFill>
          <a:srgbClr val="019FE3"/>
        </a:solidFill>
      </dgm:spPr>
      <dgm:t>
        <a:bodyPr/>
        <a:lstStyle/>
        <a:p>
          <a:r>
            <a:rPr lang="nl-NL" sz="1800" dirty="0"/>
            <a:t>Traiteur</a:t>
          </a:r>
        </a:p>
      </dgm:t>
    </dgm:pt>
    <dgm:pt modelId="{13AF1D52-5278-2145-9B5F-1E3997BEAFE4}" type="parTrans" cxnId="{2717C1CF-173B-A74F-A0A6-26675327498A}">
      <dgm:prSet/>
      <dgm:spPr/>
      <dgm:t>
        <a:bodyPr/>
        <a:lstStyle/>
        <a:p>
          <a:endParaRPr lang="nl-NL"/>
        </a:p>
      </dgm:t>
    </dgm:pt>
    <dgm:pt modelId="{D2DDB485-CCE2-2446-B147-D70D746E4A2B}" type="sibTrans" cxnId="{2717C1CF-173B-A74F-A0A6-26675327498A}">
      <dgm:prSet/>
      <dgm:spPr/>
      <dgm:t>
        <a:bodyPr/>
        <a:lstStyle/>
        <a:p>
          <a:endParaRPr lang="nl-NL"/>
        </a:p>
      </dgm:t>
    </dgm:pt>
    <dgm:pt modelId="{C9BCB778-94AD-5E47-B481-7514EF4C7CC5}" type="pres">
      <dgm:prSet presAssocID="{D2B38CF9-7A0A-0742-9C4D-C09FADC0C57C}" presName="theList" presStyleCnt="0">
        <dgm:presLayoutVars>
          <dgm:dir/>
          <dgm:animLvl val="lvl"/>
          <dgm:resizeHandles val="exact"/>
        </dgm:presLayoutVars>
      </dgm:prSet>
      <dgm:spPr/>
    </dgm:pt>
    <dgm:pt modelId="{CA7483A6-6971-9A49-9488-F9B058C9AEC4}" type="pres">
      <dgm:prSet presAssocID="{CCDA8452-32DB-7049-8039-D89D52CD88D8}" presName="compNode" presStyleCnt="0"/>
      <dgm:spPr/>
    </dgm:pt>
    <dgm:pt modelId="{601805BC-A4BE-1940-8D3A-3EAF713E4F71}" type="pres">
      <dgm:prSet presAssocID="{CCDA8452-32DB-7049-8039-D89D52CD88D8}" presName="aNode" presStyleLbl="bgShp" presStyleIdx="0" presStyleCnt="2" custLinFactNeighborX="-9239" custLinFactNeighborY="-21129"/>
      <dgm:spPr/>
    </dgm:pt>
    <dgm:pt modelId="{2BA7FECC-54B1-D447-9F9C-841EBE92E1CB}" type="pres">
      <dgm:prSet presAssocID="{CCDA8452-32DB-7049-8039-D89D52CD88D8}" presName="textNode" presStyleLbl="bgShp" presStyleIdx="0" presStyleCnt="2"/>
      <dgm:spPr/>
    </dgm:pt>
    <dgm:pt modelId="{EEFC83F4-F62A-384C-BC74-7A3B2EFF47DA}" type="pres">
      <dgm:prSet presAssocID="{CCDA8452-32DB-7049-8039-D89D52CD88D8}" presName="compChildNode" presStyleCnt="0"/>
      <dgm:spPr/>
    </dgm:pt>
    <dgm:pt modelId="{2572274B-CC02-E846-AA13-9A974B00C8E1}" type="pres">
      <dgm:prSet presAssocID="{CCDA8452-32DB-7049-8039-D89D52CD88D8}" presName="theInnerList" presStyleCnt="0"/>
      <dgm:spPr/>
    </dgm:pt>
    <dgm:pt modelId="{D5588808-9E58-4842-AF7F-9E88DFD66970}" type="pres">
      <dgm:prSet presAssocID="{1F9DB94E-4120-834B-A0EF-23043FF8194B}" presName="childNode" presStyleLbl="node1" presStyleIdx="0" presStyleCnt="2" custScaleY="47653">
        <dgm:presLayoutVars>
          <dgm:bulletEnabled val="1"/>
        </dgm:presLayoutVars>
      </dgm:prSet>
      <dgm:spPr/>
    </dgm:pt>
    <dgm:pt modelId="{B26D3E12-7489-F546-91D1-7ED1921C5D56}" type="pres">
      <dgm:prSet presAssocID="{CCDA8452-32DB-7049-8039-D89D52CD88D8}" presName="aSpace" presStyleCnt="0"/>
      <dgm:spPr/>
    </dgm:pt>
    <dgm:pt modelId="{776B21FB-59E6-5D45-93A5-69C10F174884}" type="pres">
      <dgm:prSet presAssocID="{0B4DA314-3BD0-7A42-A437-C280522D7908}" presName="compNode" presStyleCnt="0"/>
      <dgm:spPr/>
    </dgm:pt>
    <dgm:pt modelId="{2E22EB14-14DF-344D-9195-8F0FEB85669B}" type="pres">
      <dgm:prSet presAssocID="{0B4DA314-3BD0-7A42-A437-C280522D7908}" presName="aNode" presStyleLbl="bgShp" presStyleIdx="1" presStyleCnt="2"/>
      <dgm:spPr/>
    </dgm:pt>
    <dgm:pt modelId="{5331FDAB-DD19-EB47-88B7-E513DEF26955}" type="pres">
      <dgm:prSet presAssocID="{0B4DA314-3BD0-7A42-A437-C280522D7908}" presName="textNode" presStyleLbl="bgShp" presStyleIdx="1" presStyleCnt="2"/>
      <dgm:spPr/>
    </dgm:pt>
    <dgm:pt modelId="{11184332-AA70-8C4B-8EDA-FBD9F4F7E7BF}" type="pres">
      <dgm:prSet presAssocID="{0B4DA314-3BD0-7A42-A437-C280522D7908}" presName="compChildNode" presStyleCnt="0"/>
      <dgm:spPr/>
    </dgm:pt>
    <dgm:pt modelId="{08CAB224-1BE3-C74C-B70E-EAD39F5C1FAF}" type="pres">
      <dgm:prSet presAssocID="{0B4DA314-3BD0-7A42-A437-C280522D7908}" presName="theInnerList" presStyleCnt="0"/>
      <dgm:spPr/>
    </dgm:pt>
    <dgm:pt modelId="{7F1FAD71-C614-8645-BF79-BB84EA7884A4}" type="pres">
      <dgm:prSet presAssocID="{71984B0D-2418-A340-8DCF-202B8E186751}" presName="childNode" presStyleLbl="node1" presStyleIdx="1" presStyleCnt="2" custScaleY="42009">
        <dgm:presLayoutVars>
          <dgm:bulletEnabled val="1"/>
        </dgm:presLayoutVars>
      </dgm:prSet>
      <dgm:spPr/>
    </dgm:pt>
  </dgm:ptLst>
  <dgm:cxnLst>
    <dgm:cxn modelId="{DDC55909-1DAF-5A44-AAF6-F2F30F888074}" type="presOf" srcId="{0B4DA314-3BD0-7A42-A437-C280522D7908}" destId="{5331FDAB-DD19-EB47-88B7-E513DEF26955}" srcOrd="1" destOrd="0" presId="urn:microsoft.com/office/officeart/2005/8/layout/lProcess2"/>
    <dgm:cxn modelId="{DC207923-A8B6-1345-914F-2100D7D1C188}" srcId="{CCDA8452-32DB-7049-8039-D89D52CD88D8}" destId="{1F9DB94E-4120-834B-A0EF-23043FF8194B}" srcOrd="0" destOrd="0" parTransId="{316716BF-8A18-3C4B-B661-E3D12C293FEE}" sibTransId="{9A44080A-8196-1D44-8CF9-F2E6B5E68E77}"/>
    <dgm:cxn modelId="{E985F225-C17E-CB4C-A3B7-8695C2642133}" type="presOf" srcId="{0B4DA314-3BD0-7A42-A437-C280522D7908}" destId="{2E22EB14-14DF-344D-9195-8F0FEB85669B}" srcOrd="0" destOrd="0" presId="urn:microsoft.com/office/officeart/2005/8/layout/lProcess2"/>
    <dgm:cxn modelId="{075AEA39-21DE-EE4F-8D79-03A02A62ABD6}" srcId="{D2B38CF9-7A0A-0742-9C4D-C09FADC0C57C}" destId="{CCDA8452-32DB-7049-8039-D89D52CD88D8}" srcOrd="0" destOrd="0" parTransId="{D26327E1-7F67-B643-8254-9E972619966B}" sibTransId="{A767B6EB-1533-D34E-9A7F-48F22CEB59A2}"/>
    <dgm:cxn modelId="{78D2043C-FFC4-1441-9093-06C38493E864}" type="presOf" srcId="{71984B0D-2418-A340-8DCF-202B8E186751}" destId="{7F1FAD71-C614-8645-BF79-BB84EA7884A4}" srcOrd="0" destOrd="0" presId="urn:microsoft.com/office/officeart/2005/8/layout/lProcess2"/>
    <dgm:cxn modelId="{47EE1246-E375-4B4B-8E87-9E322B1926E1}" type="presOf" srcId="{CCDA8452-32DB-7049-8039-D89D52CD88D8}" destId="{601805BC-A4BE-1940-8D3A-3EAF713E4F71}" srcOrd="0" destOrd="0" presId="urn:microsoft.com/office/officeart/2005/8/layout/lProcess2"/>
    <dgm:cxn modelId="{BFE82751-A713-EF47-B6EE-389659A827A2}" type="presOf" srcId="{1F9DB94E-4120-834B-A0EF-23043FF8194B}" destId="{D5588808-9E58-4842-AF7F-9E88DFD66970}" srcOrd="0" destOrd="0" presId="urn:microsoft.com/office/officeart/2005/8/layout/lProcess2"/>
    <dgm:cxn modelId="{C8D45D75-13EB-1E49-900F-2986E484919A}" type="presOf" srcId="{CCDA8452-32DB-7049-8039-D89D52CD88D8}" destId="{2BA7FECC-54B1-D447-9F9C-841EBE92E1CB}" srcOrd="1" destOrd="0" presId="urn:microsoft.com/office/officeart/2005/8/layout/lProcess2"/>
    <dgm:cxn modelId="{9CBD367F-09F5-D14A-B349-8C89B83384F3}" srcId="{D2B38CF9-7A0A-0742-9C4D-C09FADC0C57C}" destId="{0B4DA314-3BD0-7A42-A437-C280522D7908}" srcOrd="1" destOrd="0" parTransId="{361F54AF-153B-C342-AB2A-8C6B53B94508}" sibTransId="{D2D8D4A7-0ECE-044D-9C98-27F9F1681C3A}"/>
    <dgm:cxn modelId="{577F68C7-8206-8849-8BD4-6E1AC59828BF}" type="presOf" srcId="{D2B38CF9-7A0A-0742-9C4D-C09FADC0C57C}" destId="{C9BCB778-94AD-5E47-B481-7514EF4C7CC5}" srcOrd="0" destOrd="0" presId="urn:microsoft.com/office/officeart/2005/8/layout/lProcess2"/>
    <dgm:cxn modelId="{2717C1CF-173B-A74F-A0A6-26675327498A}" srcId="{0B4DA314-3BD0-7A42-A437-C280522D7908}" destId="{71984B0D-2418-A340-8DCF-202B8E186751}" srcOrd="0" destOrd="0" parTransId="{13AF1D52-5278-2145-9B5F-1E3997BEAFE4}" sibTransId="{D2DDB485-CCE2-2446-B147-D70D746E4A2B}"/>
    <dgm:cxn modelId="{F5491049-5416-0046-B593-649ABF3FCE04}" type="presParOf" srcId="{C9BCB778-94AD-5E47-B481-7514EF4C7CC5}" destId="{CA7483A6-6971-9A49-9488-F9B058C9AEC4}" srcOrd="0" destOrd="0" presId="urn:microsoft.com/office/officeart/2005/8/layout/lProcess2"/>
    <dgm:cxn modelId="{A938B1C1-4D1F-7D4A-9712-C3B6B54B0CCF}" type="presParOf" srcId="{CA7483A6-6971-9A49-9488-F9B058C9AEC4}" destId="{601805BC-A4BE-1940-8D3A-3EAF713E4F71}" srcOrd="0" destOrd="0" presId="urn:microsoft.com/office/officeart/2005/8/layout/lProcess2"/>
    <dgm:cxn modelId="{E819C063-0CCE-1546-9437-4F0ABB2772F0}" type="presParOf" srcId="{CA7483A6-6971-9A49-9488-F9B058C9AEC4}" destId="{2BA7FECC-54B1-D447-9F9C-841EBE92E1CB}" srcOrd="1" destOrd="0" presId="urn:microsoft.com/office/officeart/2005/8/layout/lProcess2"/>
    <dgm:cxn modelId="{1F394667-BC97-5744-A10E-EC7F1D8B693E}" type="presParOf" srcId="{CA7483A6-6971-9A49-9488-F9B058C9AEC4}" destId="{EEFC83F4-F62A-384C-BC74-7A3B2EFF47DA}" srcOrd="2" destOrd="0" presId="urn:microsoft.com/office/officeart/2005/8/layout/lProcess2"/>
    <dgm:cxn modelId="{67F790DE-60B7-F143-A525-41027E675ECD}" type="presParOf" srcId="{EEFC83F4-F62A-384C-BC74-7A3B2EFF47DA}" destId="{2572274B-CC02-E846-AA13-9A974B00C8E1}" srcOrd="0" destOrd="0" presId="urn:microsoft.com/office/officeart/2005/8/layout/lProcess2"/>
    <dgm:cxn modelId="{53C72D46-F6BA-3646-968A-053CCD6DC9E4}" type="presParOf" srcId="{2572274B-CC02-E846-AA13-9A974B00C8E1}" destId="{D5588808-9E58-4842-AF7F-9E88DFD66970}" srcOrd="0" destOrd="0" presId="urn:microsoft.com/office/officeart/2005/8/layout/lProcess2"/>
    <dgm:cxn modelId="{111B45E8-B407-BE48-8120-13A50EE6DA01}" type="presParOf" srcId="{C9BCB778-94AD-5E47-B481-7514EF4C7CC5}" destId="{B26D3E12-7489-F546-91D1-7ED1921C5D56}" srcOrd="1" destOrd="0" presId="urn:microsoft.com/office/officeart/2005/8/layout/lProcess2"/>
    <dgm:cxn modelId="{51313415-1C2B-8043-84EB-3CF08F38D752}" type="presParOf" srcId="{C9BCB778-94AD-5E47-B481-7514EF4C7CC5}" destId="{776B21FB-59E6-5D45-93A5-69C10F174884}" srcOrd="2" destOrd="0" presId="urn:microsoft.com/office/officeart/2005/8/layout/lProcess2"/>
    <dgm:cxn modelId="{923AE599-339A-334E-BAE4-44F62AE7C81D}" type="presParOf" srcId="{776B21FB-59E6-5D45-93A5-69C10F174884}" destId="{2E22EB14-14DF-344D-9195-8F0FEB85669B}" srcOrd="0" destOrd="0" presId="urn:microsoft.com/office/officeart/2005/8/layout/lProcess2"/>
    <dgm:cxn modelId="{2B8D4BF0-4368-3345-BCB0-D5776E547324}" type="presParOf" srcId="{776B21FB-59E6-5D45-93A5-69C10F174884}" destId="{5331FDAB-DD19-EB47-88B7-E513DEF26955}" srcOrd="1" destOrd="0" presId="urn:microsoft.com/office/officeart/2005/8/layout/lProcess2"/>
    <dgm:cxn modelId="{540EEB32-A5A6-C745-B8F8-913C739ED431}" type="presParOf" srcId="{776B21FB-59E6-5D45-93A5-69C10F174884}" destId="{11184332-AA70-8C4B-8EDA-FBD9F4F7E7BF}" srcOrd="2" destOrd="0" presId="urn:microsoft.com/office/officeart/2005/8/layout/lProcess2"/>
    <dgm:cxn modelId="{0620EDB8-D843-AC47-85D1-AEB856EECA6C}" type="presParOf" srcId="{11184332-AA70-8C4B-8EDA-FBD9F4F7E7BF}" destId="{08CAB224-1BE3-C74C-B70E-EAD39F5C1FAF}" srcOrd="0" destOrd="0" presId="urn:microsoft.com/office/officeart/2005/8/layout/lProcess2"/>
    <dgm:cxn modelId="{6994F6F7-43B2-8C4C-B1D4-32D0D69B6072}" type="presParOf" srcId="{08CAB224-1BE3-C74C-B70E-EAD39F5C1FAF}" destId="{7F1FAD71-C614-8645-BF79-BB84EA7884A4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2B38CF9-7A0A-0742-9C4D-C09FADC0C57C}" type="doc">
      <dgm:prSet loTypeId="urn:microsoft.com/office/officeart/2005/8/layout/lProcess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CCDA8452-32DB-7049-8039-D89D52CD88D8}">
      <dgm:prSet phldrT="[Tekst]" custT="1"/>
      <dgm:spPr>
        <a:solidFill>
          <a:schemeClr val="bg1"/>
        </a:solidFill>
      </dgm:spPr>
      <dgm:t>
        <a:bodyPr/>
        <a:lstStyle/>
        <a:p>
          <a:r>
            <a:rPr lang="nl-NL" sz="3200" dirty="0">
              <a:solidFill>
                <a:srgbClr val="123152"/>
              </a:solidFill>
            </a:rPr>
            <a:t>Periode 4</a:t>
          </a:r>
        </a:p>
      </dgm:t>
    </dgm:pt>
    <dgm:pt modelId="{D26327E1-7F67-B643-8254-9E972619966B}" type="parTrans" cxnId="{075AEA39-21DE-EE4F-8D79-03A02A62ABD6}">
      <dgm:prSet/>
      <dgm:spPr/>
      <dgm:t>
        <a:bodyPr/>
        <a:lstStyle/>
        <a:p>
          <a:endParaRPr lang="nl-NL"/>
        </a:p>
      </dgm:t>
    </dgm:pt>
    <dgm:pt modelId="{A767B6EB-1533-D34E-9A7F-48F22CEB59A2}" type="sibTrans" cxnId="{075AEA39-21DE-EE4F-8D79-03A02A62ABD6}">
      <dgm:prSet/>
      <dgm:spPr/>
      <dgm:t>
        <a:bodyPr/>
        <a:lstStyle/>
        <a:p>
          <a:endParaRPr lang="nl-NL"/>
        </a:p>
      </dgm:t>
    </dgm:pt>
    <dgm:pt modelId="{0B4DA314-3BD0-7A42-A437-C280522D7908}">
      <dgm:prSet phldrT="[Tekst]" custT="1"/>
      <dgm:spPr>
        <a:solidFill>
          <a:schemeClr val="bg1"/>
        </a:solidFill>
      </dgm:spPr>
      <dgm:t>
        <a:bodyPr/>
        <a:lstStyle/>
        <a:p>
          <a:r>
            <a:rPr lang="nl-NL" sz="3200" dirty="0">
              <a:solidFill>
                <a:srgbClr val="123152"/>
              </a:solidFill>
            </a:rPr>
            <a:t>Periode 5</a:t>
          </a:r>
        </a:p>
      </dgm:t>
    </dgm:pt>
    <dgm:pt modelId="{361F54AF-153B-C342-AB2A-8C6B53B94508}" type="parTrans" cxnId="{9CBD367F-09F5-D14A-B349-8C89B83384F3}">
      <dgm:prSet/>
      <dgm:spPr/>
      <dgm:t>
        <a:bodyPr/>
        <a:lstStyle/>
        <a:p>
          <a:endParaRPr lang="nl-NL"/>
        </a:p>
      </dgm:t>
    </dgm:pt>
    <dgm:pt modelId="{D2D8D4A7-0ECE-044D-9C98-27F9F1681C3A}" type="sibTrans" cxnId="{9CBD367F-09F5-D14A-B349-8C89B83384F3}">
      <dgm:prSet/>
      <dgm:spPr/>
      <dgm:t>
        <a:bodyPr/>
        <a:lstStyle/>
        <a:p>
          <a:endParaRPr lang="nl-NL"/>
        </a:p>
      </dgm:t>
    </dgm:pt>
    <dgm:pt modelId="{1F9DB94E-4120-834B-A0EF-23043FF8194B}">
      <dgm:prSet phldrT="[Tekst]" custT="1"/>
      <dgm:spPr>
        <a:solidFill>
          <a:srgbClr val="019FE3"/>
        </a:solidFill>
      </dgm:spPr>
      <dgm:t>
        <a:bodyPr/>
        <a:lstStyle/>
        <a:p>
          <a:r>
            <a:rPr lang="nl-NL" sz="1800" dirty="0"/>
            <a:t>Bakkerij</a:t>
          </a:r>
        </a:p>
      </dgm:t>
    </dgm:pt>
    <dgm:pt modelId="{316716BF-8A18-3C4B-B661-E3D12C293FEE}" type="parTrans" cxnId="{DC207923-A8B6-1345-914F-2100D7D1C188}">
      <dgm:prSet/>
      <dgm:spPr/>
      <dgm:t>
        <a:bodyPr/>
        <a:lstStyle/>
        <a:p>
          <a:endParaRPr lang="nl-NL"/>
        </a:p>
      </dgm:t>
    </dgm:pt>
    <dgm:pt modelId="{9A44080A-8196-1D44-8CF9-F2E6B5E68E77}" type="sibTrans" cxnId="{DC207923-A8B6-1345-914F-2100D7D1C188}">
      <dgm:prSet/>
      <dgm:spPr/>
      <dgm:t>
        <a:bodyPr/>
        <a:lstStyle/>
        <a:p>
          <a:endParaRPr lang="nl-NL"/>
        </a:p>
      </dgm:t>
    </dgm:pt>
    <dgm:pt modelId="{71984B0D-2418-A340-8DCF-202B8E186751}">
      <dgm:prSet phldrT="[Tekst]" custT="1"/>
      <dgm:spPr>
        <a:solidFill>
          <a:srgbClr val="019FE3"/>
        </a:solidFill>
      </dgm:spPr>
      <dgm:t>
        <a:bodyPr/>
        <a:lstStyle/>
        <a:p>
          <a:r>
            <a:rPr lang="nl-NL" sz="1800" dirty="0"/>
            <a:t>Traiteur</a:t>
          </a:r>
        </a:p>
      </dgm:t>
    </dgm:pt>
    <dgm:pt modelId="{13AF1D52-5278-2145-9B5F-1E3997BEAFE4}" type="parTrans" cxnId="{2717C1CF-173B-A74F-A0A6-26675327498A}">
      <dgm:prSet/>
      <dgm:spPr/>
      <dgm:t>
        <a:bodyPr/>
        <a:lstStyle/>
        <a:p>
          <a:endParaRPr lang="nl-NL"/>
        </a:p>
      </dgm:t>
    </dgm:pt>
    <dgm:pt modelId="{D2DDB485-CCE2-2446-B147-D70D746E4A2B}" type="sibTrans" cxnId="{2717C1CF-173B-A74F-A0A6-26675327498A}">
      <dgm:prSet/>
      <dgm:spPr/>
      <dgm:t>
        <a:bodyPr/>
        <a:lstStyle/>
        <a:p>
          <a:endParaRPr lang="nl-NL"/>
        </a:p>
      </dgm:t>
    </dgm:pt>
    <dgm:pt modelId="{C9BCB778-94AD-5E47-B481-7514EF4C7CC5}" type="pres">
      <dgm:prSet presAssocID="{D2B38CF9-7A0A-0742-9C4D-C09FADC0C57C}" presName="theList" presStyleCnt="0">
        <dgm:presLayoutVars>
          <dgm:dir/>
          <dgm:animLvl val="lvl"/>
          <dgm:resizeHandles val="exact"/>
        </dgm:presLayoutVars>
      </dgm:prSet>
      <dgm:spPr/>
    </dgm:pt>
    <dgm:pt modelId="{CA7483A6-6971-9A49-9488-F9B058C9AEC4}" type="pres">
      <dgm:prSet presAssocID="{CCDA8452-32DB-7049-8039-D89D52CD88D8}" presName="compNode" presStyleCnt="0"/>
      <dgm:spPr/>
    </dgm:pt>
    <dgm:pt modelId="{601805BC-A4BE-1940-8D3A-3EAF713E4F71}" type="pres">
      <dgm:prSet presAssocID="{CCDA8452-32DB-7049-8039-D89D52CD88D8}" presName="aNode" presStyleLbl="bgShp" presStyleIdx="0" presStyleCnt="2" custLinFactNeighborX="-9239" custLinFactNeighborY="-21129"/>
      <dgm:spPr/>
    </dgm:pt>
    <dgm:pt modelId="{2BA7FECC-54B1-D447-9F9C-841EBE92E1CB}" type="pres">
      <dgm:prSet presAssocID="{CCDA8452-32DB-7049-8039-D89D52CD88D8}" presName="textNode" presStyleLbl="bgShp" presStyleIdx="0" presStyleCnt="2"/>
      <dgm:spPr/>
    </dgm:pt>
    <dgm:pt modelId="{EEFC83F4-F62A-384C-BC74-7A3B2EFF47DA}" type="pres">
      <dgm:prSet presAssocID="{CCDA8452-32DB-7049-8039-D89D52CD88D8}" presName="compChildNode" presStyleCnt="0"/>
      <dgm:spPr/>
    </dgm:pt>
    <dgm:pt modelId="{2572274B-CC02-E846-AA13-9A974B00C8E1}" type="pres">
      <dgm:prSet presAssocID="{CCDA8452-32DB-7049-8039-D89D52CD88D8}" presName="theInnerList" presStyleCnt="0"/>
      <dgm:spPr/>
    </dgm:pt>
    <dgm:pt modelId="{D5588808-9E58-4842-AF7F-9E88DFD66970}" type="pres">
      <dgm:prSet presAssocID="{1F9DB94E-4120-834B-A0EF-23043FF8194B}" presName="childNode" presStyleLbl="node1" presStyleIdx="0" presStyleCnt="2" custScaleY="47653">
        <dgm:presLayoutVars>
          <dgm:bulletEnabled val="1"/>
        </dgm:presLayoutVars>
      </dgm:prSet>
      <dgm:spPr/>
    </dgm:pt>
    <dgm:pt modelId="{B26D3E12-7489-F546-91D1-7ED1921C5D56}" type="pres">
      <dgm:prSet presAssocID="{CCDA8452-32DB-7049-8039-D89D52CD88D8}" presName="aSpace" presStyleCnt="0"/>
      <dgm:spPr/>
    </dgm:pt>
    <dgm:pt modelId="{776B21FB-59E6-5D45-93A5-69C10F174884}" type="pres">
      <dgm:prSet presAssocID="{0B4DA314-3BD0-7A42-A437-C280522D7908}" presName="compNode" presStyleCnt="0"/>
      <dgm:spPr/>
    </dgm:pt>
    <dgm:pt modelId="{2E22EB14-14DF-344D-9195-8F0FEB85669B}" type="pres">
      <dgm:prSet presAssocID="{0B4DA314-3BD0-7A42-A437-C280522D7908}" presName="aNode" presStyleLbl="bgShp" presStyleIdx="1" presStyleCnt="2"/>
      <dgm:spPr/>
    </dgm:pt>
    <dgm:pt modelId="{5331FDAB-DD19-EB47-88B7-E513DEF26955}" type="pres">
      <dgm:prSet presAssocID="{0B4DA314-3BD0-7A42-A437-C280522D7908}" presName="textNode" presStyleLbl="bgShp" presStyleIdx="1" presStyleCnt="2"/>
      <dgm:spPr/>
    </dgm:pt>
    <dgm:pt modelId="{11184332-AA70-8C4B-8EDA-FBD9F4F7E7BF}" type="pres">
      <dgm:prSet presAssocID="{0B4DA314-3BD0-7A42-A437-C280522D7908}" presName="compChildNode" presStyleCnt="0"/>
      <dgm:spPr/>
    </dgm:pt>
    <dgm:pt modelId="{08CAB224-1BE3-C74C-B70E-EAD39F5C1FAF}" type="pres">
      <dgm:prSet presAssocID="{0B4DA314-3BD0-7A42-A437-C280522D7908}" presName="theInnerList" presStyleCnt="0"/>
      <dgm:spPr/>
    </dgm:pt>
    <dgm:pt modelId="{7F1FAD71-C614-8645-BF79-BB84EA7884A4}" type="pres">
      <dgm:prSet presAssocID="{71984B0D-2418-A340-8DCF-202B8E186751}" presName="childNode" presStyleLbl="node1" presStyleIdx="1" presStyleCnt="2" custScaleY="42009">
        <dgm:presLayoutVars>
          <dgm:bulletEnabled val="1"/>
        </dgm:presLayoutVars>
      </dgm:prSet>
      <dgm:spPr/>
    </dgm:pt>
  </dgm:ptLst>
  <dgm:cxnLst>
    <dgm:cxn modelId="{DDC55909-1DAF-5A44-AAF6-F2F30F888074}" type="presOf" srcId="{0B4DA314-3BD0-7A42-A437-C280522D7908}" destId="{5331FDAB-DD19-EB47-88B7-E513DEF26955}" srcOrd="1" destOrd="0" presId="urn:microsoft.com/office/officeart/2005/8/layout/lProcess2"/>
    <dgm:cxn modelId="{DC207923-A8B6-1345-914F-2100D7D1C188}" srcId="{CCDA8452-32DB-7049-8039-D89D52CD88D8}" destId="{1F9DB94E-4120-834B-A0EF-23043FF8194B}" srcOrd="0" destOrd="0" parTransId="{316716BF-8A18-3C4B-B661-E3D12C293FEE}" sibTransId="{9A44080A-8196-1D44-8CF9-F2E6B5E68E77}"/>
    <dgm:cxn modelId="{E985F225-C17E-CB4C-A3B7-8695C2642133}" type="presOf" srcId="{0B4DA314-3BD0-7A42-A437-C280522D7908}" destId="{2E22EB14-14DF-344D-9195-8F0FEB85669B}" srcOrd="0" destOrd="0" presId="urn:microsoft.com/office/officeart/2005/8/layout/lProcess2"/>
    <dgm:cxn modelId="{075AEA39-21DE-EE4F-8D79-03A02A62ABD6}" srcId="{D2B38CF9-7A0A-0742-9C4D-C09FADC0C57C}" destId="{CCDA8452-32DB-7049-8039-D89D52CD88D8}" srcOrd="0" destOrd="0" parTransId="{D26327E1-7F67-B643-8254-9E972619966B}" sibTransId="{A767B6EB-1533-D34E-9A7F-48F22CEB59A2}"/>
    <dgm:cxn modelId="{78D2043C-FFC4-1441-9093-06C38493E864}" type="presOf" srcId="{71984B0D-2418-A340-8DCF-202B8E186751}" destId="{7F1FAD71-C614-8645-BF79-BB84EA7884A4}" srcOrd="0" destOrd="0" presId="urn:microsoft.com/office/officeart/2005/8/layout/lProcess2"/>
    <dgm:cxn modelId="{47EE1246-E375-4B4B-8E87-9E322B1926E1}" type="presOf" srcId="{CCDA8452-32DB-7049-8039-D89D52CD88D8}" destId="{601805BC-A4BE-1940-8D3A-3EAF713E4F71}" srcOrd="0" destOrd="0" presId="urn:microsoft.com/office/officeart/2005/8/layout/lProcess2"/>
    <dgm:cxn modelId="{BFE82751-A713-EF47-B6EE-389659A827A2}" type="presOf" srcId="{1F9DB94E-4120-834B-A0EF-23043FF8194B}" destId="{D5588808-9E58-4842-AF7F-9E88DFD66970}" srcOrd="0" destOrd="0" presId="urn:microsoft.com/office/officeart/2005/8/layout/lProcess2"/>
    <dgm:cxn modelId="{C8D45D75-13EB-1E49-900F-2986E484919A}" type="presOf" srcId="{CCDA8452-32DB-7049-8039-D89D52CD88D8}" destId="{2BA7FECC-54B1-D447-9F9C-841EBE92E1CB}" srcOrd="1" destOrd="0" presId="urn:microsoft.com/office/officeart/2005/8/layout/lProcess2"/>
    <dgm:cxn modelId="{9CBD367F-09F5-D14A-B349-8C89B83384F3}" srcId="{D2B38CF9-7A0A-0742-9C4D-C09FADC0C57C}" destId="{0B4DA314-3BD0-7A42-A437-C280522D7908}" srcOrd="1" destOrd="0" parTransId="{361F54AF-153B-C342-AB2A-8C6B53B94508}" sibTransId="{D2D8D4A7-0ECE-044D-9C98-27F9F1681C3A}"/>
    <dgm:cxn modelId="{577F68C7-8206-8849-8BD4-6E1AC59828BF}" type="presOf" srcId="{D2B38CF9-7A0A-0742-9C4D-C09FADC0C57C}" destId="{C9BCB778-94AD-5E47-B481-7514EF4C7CC5}" srcOrd="0" destOrd="0" presId="urn:microsoft.com/office/officeart/2005/8/layout/lProcess2"/>
    <dgm:cxn modelId="{2717C1CF-173B-A74F-A0A6-26675327498A}" srcId="{0B4DA314-3BD0-7A42-A437-C280522D7908}" destId="{71984B0D-2418-A340-8DCF-202B8E186751}" srcOrd="0" destOrd="0" parTransId="{13AF1D52-5278-2145-9B5F-1E3997BEAFE4}" sibTransId="{D2DDB485-CCE2-2446-B147-D70D746E4A2B}"/>
    <dgm:cxn modelId="{F5491049-5416-0046-B593-649ABF3FCE04}" type="presParOf" srcId="{C9BCB778-94AD-5E47-B481-7514EF4C7CC5}" destId="{CA7483A6-6971-9A49-9488-F9B058C9AEC4}" srcOrd="0" destOrd="0" presId="urn:microsoft.com/office/officeart/2005/8/layout/lProcess2"/>
    <dgm:cxn modelId="{A938B1C1-4D1F-7D4A-9712-C3B6B54B0CCF}" type="presParOf" srcId="{CA7483A6-6971-9A49-9488-F9B058C9AEC4}" destId="{601805BC-A4BE-1940-8D3A-3EAF713E4F71}" srcOrd="0" destOrd="0" presId="urn:microsoft.com/office/officeart/2005/8/layout/lProcess2"/>
    <dgm:cxn modelId="{E819C063-0CCE-1546-9437-4F0ABB2772F0}" type="presParOf" srcId="{CA7483A6-6971-9A49-9488-F9B058C9AEC4}" destId="{2BA7FECC-54B1-D447-9F9C-841EBE92E1CB}" srcOrd="1" destOrd="0" presId="urn:microsoft.com/office/officeart/2005/8/layout/lProcess2"/>
    <dgm:cxn modelId="{1F394667-BC97-5744-A10E-EC7F1D8B693E}" type="presParOf" srcId="{CA7483A6-6971-9A49-9488-F9B058C9AEC4}" destId="{EEFC83F4-F62A-384C-BC74-7A3B2EFF47DA}" srcOrd="2" destOrd="0" presId="urn:microsoft.com/office/officeart/2005/8/layout/lProcess2"/>
    <dgm:cxn modelId="{67F790DE-60B7-F143-A525-41027E675ECD}" type="presParOf" srcId="{EEFC83F4-F62A-384C-BC74-7A3B2EFF47DA}" destId="{2572274B-CC02-E846-AA13-9A974B00C8E1}" srcOrd="0" destOrd="0" presId="urn:microsoft.com/office/officeart/2005/8/layout/lProcess2"/>
    <dgm:cxn modelId="{53C72D46-F6BA-3646-968A-053CCD6DC9E4}" type="presParOf" srcId="{2572274B-CC02-E846-AA13-9A974B00C8E1}" destId="{D5588808-9E58-4842-AF7F-9E88DFD66970}" srcOrd="0" destOrd="0" presId="urn:microsoft.com/office/officeart/2005/8/layout/lProcess2"/>
    <dgm:cxn modelId="{111B45E8-B407-BE48-8120-13A50EE6DA01}" type="presParOf" srcId="{C9BCB778-94AD-5E47-B481-7514EF4C7CC5}" destId="{B26D3E12-7489-F546-91D1-7ED1921C5D56}" srcOrd="1" destOrd="0" presId="urn:microsoft.com/office/officeart/2005/8/layout/lProcess2"/>
    <dgm:cxn modelId="{51313415-1C2B-8043-84EB-3CF08F38D752}" type="presParOf" srcId="{C9BCB778-94AD-5E47-B481-7514EF4C7CC5}" destId="{776B21FB-59E6-5D45-93A5-69C10F174884}" srcOrd="2" destOrd="0" presId="urn:microsoft.com/office/officeart/2005/8/layout/lProcess2"/>
    <dgm:cxn modelId="{923AE599-339A-334E-BAE4-44F62AE7C81D}" type="presParOf" srcId="{776B21FB-59E6-5D45-93A5-69C10F174884}" destId="{2E22EB14-14DF-344D-9195-8F0FEB85669B}" srcOrd="0" destOrd="0" presId="urn:microsoft.com/office/officeart/2005/8/layout/lProcess2"/>
    <dgm:cxn modelId="{2B8D4BF0-4368-3345-BCB0-D5776E547324}" type="presParOf" srcId="{776B21FB-59E6-5D45-93A5-69C10F174884}" destId="{5331FDAB-DD19-EB47-88B7-E513DEF26955}" srcOrd="1" destOrd="0" presId="urn:microsoft.com/office/officeart/2005/8/layout/lProcess2"/>
    <dgm:cxn modelId="{540EEB32-A5A6-C745-B8F8-913C739ED431}" type="presParOf" srcId="{776B21FB-59E6-5D45-93A5-69C10F174884}" destId="{11184332-AA70-8C4B-8EDA-FBD9F4F7E7BF}" srcOrd="2" destOrd="0" presId="urn:microsoft.com/office/officeart/2005/8/layout/lProcess2"/>
    <dgm:cxn modelId="{0620EDB8-D843-AC47-85D1-AEB856EECA6C}" type="presParOf" srcId="{11184332-AA70-8C4B-8EDA-FBD9F4F7E7BF}" destId="{08CAB224-1BE3-C74C-B70E-EAD39F5C1FAF}" srcOrd="0" destOrd="0" presId="urn:microsoft.com/office/officeart/2005/8/layout/lProcess2"/>
    <dgm:cxn modelId="{6994F6F7-43B2-8C4C-B1D4-32D0D69B6072}" type="presParOf" srcId="{08CAB224-1BE3-C74C-B70E-EAD39F5C1FAF}" destId="{7F1FAD71-C614-8645-BF79-BB84EA7884A4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BCA4F6-4463-9A43-A1EA-4CF84FA420B6}">
      <dsp:nvSpPr>
        <dsp:cNvPr id="0" name=""/>
        <dsp:cNvSpPr/>
      </dsp:nvSpPr>
      <dsp:spPr>
        <a:xfrm>
          <a:off x="1959" y="0"/>
          <a:ext cx="1922859" cy="3588821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100" kern="1200" dirty="0"/>
            <a:t>KB/BB3</a:t>
          </a:r>
        </a:p>
      </dsp:txBody>
      <dsp:txXfrm>
        <a:off x="1959" y="0"/>
        <a:ext cx="1922859" cy="1076646"/>
      </dsp:txXfrm>
    </dsp:sp>
    <dsp:sp modelId="{15A546EB-1F74-CC4B-8015-235F5662ECA1}">
      <dsp:nvSpPr>
        <dsp:cNvPr id="0" name=""/>
        <dsp:cNvSpPr/>
      </dsp:nvSpPr>
      <dsp:spPr>
        <a:xfrm>
          <a:off x="194245" y="1076952"/>
          <a:ext cx="1538287" cy="705059"/>
        </a:xfrm>
        <a:prstGeom prst="roundRect">
          <a:avLst>
            <a:gd name="adj" fmla="val 10000"/>
          </a:avLst>
        </a:prstGeom>
        <a:solidFill>
          <a:srgbClr val="94D40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>
              <a:solidFill>
                <a:schemeClr val="tx1"/>
              </a:solidFill>
            </a:rPr>
            <a:t>12 uur per week</a:t>
          </a:r>
        </a:p>
      </dsp:txBody>
      <dsp:txXfrm>
        <a:off x="214895" y="1097602"/>
        <a:ext cx="1496987" cy="663759"/>
      </dsp:txXfrm>
    </dsp:sp>
    <dsp:sp modelId="{488410DA-1643-404D-93CE-ECCB7C9BF1BA}">
      <dsp:nvSpPr>
        <dsp:cNvPr id="0" name=""/>
        <dsp:cNvSpPr/>
      </dsp:nvSpPr>
      <dsp:spPr>
        <a:xfrm>
          <a:off x="194245" y="1890483"/>
          <a:ext cx="1538287" cy="705059"/>
        </a:xfrm>
        <a:prstGeom prst="roundRect">
          <a:avLst>
            <a:gd name="adj" fmla="val 10000"/>
          </a:avLst>
        </a:prstGeom>
        <a:solidFill>
          <a:srgbClr val="019FE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6 uur </a:t>
          </a:r>
          <a:r>
            <a:rPr lang="nl-NL" sz="2000" kern="1200" dirty="0" err="1"/>
            <a:t>profielvak</a:t>
          </a:r>
          <a:endParaRPr lang="nl-NL" sz="2000" kern="1200" dirty="0"/>
        </a:p>
      </dsp:txBody>
      <dsp:txXfrm>
        <a:off x="214895" y="1911133"/>
        <a:ext cx="1496987" cy="663759"/>
      </dsp:txXfrm>
    </dsp:sp>
    <dsp:sp modelId="{2862A465-550B-CD40-8FF0-143C97E9E3C1}">
      <dsp:nvSpPr>
        <dsp:cNvPr id="0" name=""/>
        <dsp:cNvSpPr/>
      </dsp:nvSpPr>
      <dsp:spPr>
        <a:xfrm>
          <a:off x="194245" y="2704013"/>
          <a:ext cx="1538287" cy="705059"/>
        </a:xfrm>
        <a:prstGeom prst="roundRect">
          <a:avLst>
            <a:gd name="adj" fmla="val 10000"/>
          </a:avLst>
        </a:prstGeom>
        <a:solidFill>
          <a:srgbClr val="12315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6 uur keuzevak</a:t>
          </a:r>
        </a:p>
      </dsp:txBody>
      <dsp:txXfrm>
        <a:off x="214895" y="2724663"/>
        <a:ext cx="1496987" cy="663759"/>
      </dsp:txXfrm>
    </dsp:sp>
    <dsp:sp modelId="{2AA43210-D8FD-C044-A74A-35691AA7EB0D}">
      <dsp:nvSpPr>
        <dsp:cNvPr id="0" name=""/>
        <dsp:cNvSpPr/>
      </dsp:nvSpPr>
      <dsp:spPr>
        <a:xfrm>
          <a:off x="2069033" y="0"/>
          <a:ext cx="1922859" cy="3588821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100" kern="1200" dirty="0"/>
            <a:t>KB/BB4</a:t>
          </a:r>
        </a:p>
      </dsp:txBody>
      <dsp:txXfrm>
        <a:off x="2069033" y="0"/>
        <a:ext cx="1922859" cy="1076646"/>
      </dsp:txXfrm>
    </dsp:sp>
    <dsp:sp modelId="{BA01516D-1F4F-5447-B374-3B84504DAD9E}">
      <dsp:nvSpPr>
        <dsp:cNvPr id="0" name=""/>
        <dsp:cNvSpPr/>
      </dsp:nvSpPr>
      <dsp:spPr>
        <a:xfrm>
          <a:off x="2261319" y="1076952"/>
          <a:ext cx="1538287" cy="705059"/>
        </a:xfrm>
        <a:prstGeom prst="roundRect">
          <a:avLst>
            <a:gd name="adj" fmla="val 10000"/>
          </a:avLst>
        </a:prstGeom>
        <a:solidFill>
          <a:srgbClr val="94D40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>
              <a:solidFill>
                <a:schemeClr val="tx1"/>
              </a:solidFill>
            </a:rPr>
            <a:t>12 uur per week</a:t>
          </a:r>
        </a:p>
      </dsp:txBody>
      <dsp:txXfrm>
        <a:off x="2281969" y="1097602"/>
        <a:ext cx="1496987" cy="663759"/>
      </dsp:txXfrm>
    </dsp:sp>
    <dsp:sp modelId="{7523D1CE-6F82-4F45-A0FE-42E85C7550A8}">
      <dsp:nvSpPr>
        <dsp:cNvPr id="0" name=""/>
        <dsp:cNvSpPr/>
      </dsp:nvSpPr>
      <dsp:spPr>
        <a:xfrm>
          <a:off x="2261319" y="1890483"/>
          <a:ext cx="1538287" cy="705059"/>
        </a:xfrm>
        <a:prstGeom prst="roundRect">
          <a:avLst>
            <a:gd name="adj" fmla="val 10000"/>
          </a:avLst>
        </a:prstGeom>
        <a:solidFill>
          <a:srgbClr val="019FE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6 uur </a:t>
          </a:r>
          <a:r>
            <a:rPr lang="nl-NL" sz="2000" kern="1200" dirty="0" err="1"/>
            <a:t>profielvak</a:t>
          </a:r>
          <a:endParaRPr lang="nl-NL" sz="2000" kern="1200" dirty="0"/>
        </a:p>
      </dsp:txBody>
      <dsp:txXfrm>
        <a:off x="2281969" y="1911133"/>
        <a:ext cx="1496987" cy="663759"/>
      </dsp:txXfrm>
    </dsp:sp>
    <dsp:sp modelId="{08974986-D537-E94B-99D5-C6B8AC005C03}">
      <dsp:nvSpPr>
        <dsp:cNvPr id="0" name=""/>
        <dsp:cNvSpPr/>
      </dsp:nvSpPr>
      <dsp:spPr>
        <a:xfrm>
          <a:off x="2261319" y="2704013"/>
          <a:ext cx="1538287" cy="705059"/>
        </a:xfrm>
        <a:prstGeom prst="roundRect">
          <a:avLst>
            <a:gd name="adj" fmla="val 10000"/>
          </a:avLst>
        </a:prstGeom>
        <a:solidFill>
          <a:srgbClr val="12315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6 uur keuzevak</a:t>
          </a:r>
        </a:p>
      </dsp:txBody>
      <dsp:txXfrm>
        <a:off x="2281969" y="2724663"/>
        <a:ext cx="1496987" cy="663759"/>
      </dsp:txXfrm>
    </dsp:sp>
    <dsp:sp modelId="{2B11FBB9-F6A6-7C49-B9FF-8233A41DF933}">
      <dsp:nvSpPr>
        <dsp:cNvPr id="0" name=""/>
        <dsp:cNvSpPr/>
      </dsp:nvSpPr>
      <dsp:spPr>
        <a:xfrm>
          <a:off x="4136107" y="0"/>
          <a:ext cx="1922859" cy="3588821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100" kern="1200" dirty="0"/>
            <a:t>GTL3</a:t>
          </a:r>
        </a:p>
      </dsp:txBody>
      <dsp:txXfrm>
        <a:off x="4136107" y="0"/>
        <a:ext cx="1922859" cy="1076646"/>
      </dsp:txXfrm>
    </dsp:sp>
    <dsp:sp modelId="{3B2AB586-1359-BB44-BDCD-813DCF8303A7}">
      <dsp:nvSpPr>
        <dsp:cNvPr id="0" name=""/>
        <dsp:cNvSpPr/>
      </dsp:nvSpPr>
      <dsp:spPr>
        <a:xfrm>
          <a:off x="4328393" y="1077697"/>
          <a:ext cx="1538287" cy="1082078"/>
        </a:xfrm>
        <a:prstGeom prst="roundRect">
          <a:avLst>
            <a:gd name="adj" fmla="val 10000"/>
          </a:avLst>
        </a:prstGeom>
        <a:solidFill>
          <a:srgbClr val="94D40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>
              <a:solidFill>
                <a:schemeClr val="tx1"/>
              </a:solidFill>
            </a:rPr>
            <a:t>4 uur per week</a:t>
          </a:r>
        </a:p>
      </dsp:txBody>
      <dsp:txXfrm>
        <a:off x="4360086" y="1109390"/>
        <a:ext cx="1474901" cy="1018692"/>
      </dsp:txXfrm>
    </dsp:sp>
    <dsp:sp modelId="{5E683E1E-F445-3D4D-AC61-38162FDCB391}">
      <dsp:nvSpPr>
        <dsp:cNvPr id="0" name=""/>
        <dsp:cNvSpPr/>
      </dsp:nvSpPr>
      <dsp:spPr>
        <a:xfrm>
          <a:off x="4328393" y="2326249"/>
          <a:ext cx="1538287" cy="1082078"/>
        </a:xfrm>
        <a:prstGeom prst="roundRect">
          <a:avLst>
            <a:gd name="adj" fmla="val 10000"/>
          </a:avLst>
        </a:prstGeom>
        <a:solidFill>
          <a:srgbClr val="019FE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4 uur </a:t>
          </a:r>
          <a:r>
            <a:rPr lang="nl-NL" sz="2000" kern="1200" dirty="0" err="1"/>
            <a:t>profielvak</a:t>
          </a:r>
          <a:endParaRPr lang="nl-NL" sz="2000" kern="1200" dirty="0"/>
        </a:p>
      </dsp:txBody>
      <dsp:txXfrm>
        <a:off x="4360086" y="2357942"/>
        <a:ext cx="1474901" cy="1018692"/>
      </dsp:txXfrm>
    </dsp:sp>
    <dsp:sp modelId="{2962E002-AB03-CD49-9EF9-716C3BF532CE}">
      <dsp:nvSpPr>
        <dsp:cNvPr id="0" name=""/>
        <dsp:cNvSpPr/>
      </dsp:nvSpPr>
      <dsp:spPr>
        <a:xfrm>
          <a:off x="6203181" y="0"/>
          <a:ext cx="1922859" cy="3588821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100" kern="1200" dirty="0"/>
            <a:t>GL4</a:t>
          </a:r>
        </a:p>
      </dsp:txBody>
      <dsp:txXfrm>
        <a:off x="6203181" y="0"/>
        <a:ext cx="1922859" cy="1076646"/>
      </dsp:txXfrm>
    </dsp:sp>
    <dsp:sp modelId="{96A20EBA-711B-CC4D-9F3A-FEB113B2B90D}">
      <dsp:nvSpPr>
        <dsp:cNvPr id="0" name=""/>
        <dsp:cNvSpPr/>
      </dsp:nvSpPr>
      <dsp:spPr>
        <a:xfrm>
          <a:off x="6395466" y="1077697"/>
          <a:ext cx="1538287" cy="1082078"/>
        </a:xfrm>
        <a:prstGeom prst="roundRect">
          <a:avLst>
            <a:gd name="adj" fmla="val 10000"/>
          </a:avLst>
        </a:prstGeom>
        <a:solidFill>
          <a:srgbClr val="94D40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>
              <a:solidFill>
                <a:schemeClr val="tx1"/>
              </a:solidFill>
            </a:rPr>
            <a:t>4 uur per week</a:t>
          </a:r>
        </a:p>
      </dsp:txBody>
      <dsp:txXfrm>
        <a:off x="6427159" y="1109390"/>
        <a:ext cx="1474901" cy="1018692"/>
      </dsp:txXfrm>
    </dsp:sp>
    <dsp:sp modelId="{C4F7C88B-7E77-C240-B52F-E7324088B21C}">
      <dsp:nvSpPr>
        <dsp:cNvPr id="0" name=""/>
        <dsp:cNvSpPr/>
      </dsp:nvSpPr>
      <dsp:spPr>
        <a:xfrm>
          <a:off x="6395466" y="2326249"/>
          <a:ext cx="1538287" cy="1082078"/>
        </a:xfrm>
        <a:prstGeom prst="roundRect">
          <a:avLst>
            <a:gd name="adj" fmla="val 10000"/>
          </a:avLst>
        </a:prstGeom>
        <a:solidFill>
          <a:srgbClr val="123152"/>
        </a:solidFill>
        <a:ln w="12700" cap="flat" cmpd="sng" algn="ctr">
          <a:solidFill>
            <a:srgbClr val="12315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4 uur keuzevak</a:t>
          </a:r>
        </a:p>
      </dsp:txBody>
      <dsp:txXfrm>
        <a:off x="6427159" y="2357942"/>
        <a:ext cx="1474901" cy="10186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C93E6D-E743-7542-A1C4-BAD9C3D6D7D5}">
      <dsp:nvSpPr>
        <dsp:cNvPr id="0" name=""/>
        <dsp:cNvSpPr/>
      </dsp:nvSpPr>
      <dsp:spPr>
        <a:xfrm>
          <a:off x="812215" y="1649"/>
          <a:ext cx="3391647" cy="1216439"/>
        </a:xfrm>
        <a:prstGeom prst="chevron">
          <a:avLst/>
        </a:prstGeom>
        <a:solidFill>
          <a:srgbClr val="019FE3"/>
        </a:solidFill>
        <a:ln w="12700" cap="flat" cmpd="sng" algn="ctr">
          <a:solidFill>
            <a:srgbClr val="019FE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D&amp;P-Multimedia (D&amp;P-M)</a:t>
          </a:r>
        </a:p>
      </dsp:txBody>
      <dsp:txXfrm>
        <a:off x="1420435" y="1649"/>
        <a:ext cx="2175208" cy="1216439"/>
      </dsp:txXfrm>
    </dsp:sp>
    <dsp:sp modelId="{B7A2C5FF-97F9-8D4A-A65E-D52F8AE2E240}">
      <dsp:nvSpPr>
        <dsp:cNvPr id="0" name=""/>
        <dsp:cNvSpPr/>
      </dsp:nvSpPr>
      <dsp:spPr>
        <a:xfrm>
          <a:off x="3808519" y="105046"/>
          <a:ext cx="3278267" cy="1009645"/>
        </a:xfrm>
        <a:prstGeom prst="chevron">
          <a:avLst/>
        </a:prstGeom>
        <a:solidFill>
          <a:srgbClr val="123152">
            <a:alpha val="90000"/>
          </a:srgbClr>
        </a:solidFill>
        <a:ln w="57150" cap="flat" cmpd="sng" algn="ctr">
          <a:solidFill>
            <a:srgbClr val="94D40B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>
              <a:solidFill>
                <a:schemeClr val="bg1"/>
              </a:solidFill>
            </a:rPr>
            <a:t>Computervaardigheden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>
              <a:solidFill>
                <a:schemeClr val="bg1"/>
              </a:solidFill>
            </a:rPr>
            <a:t>Filmen en bewerken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>
              <a:solidFill>
                <a:schemeClr val="bg1"/>
              </a:solidFill>
            </a:rPr>
            <a:t>VR-bril</a:t>
          </a:r>
        </a:p>
      </dsp:txBody>
      <dsp:txXfrm>
        <a:off x="4313342" y="105046"/>
        <a:ext cx="2268622" cy="1009645"/>
      </dsp:txXfrm>
    </dsp:sp>
    <dsp:sp modelId="{D7D09E07-DD29-3E4F-AB01-4577D4C493EB}">
      <dsp:nvSpPr>
        <dsp:cNvPr id="0" name=""/>
        <dsp:cNvSpPr/>
      </dsp:nvSpPr>
      <dsp:spPr>
        <a:xfrm>
          <a:off x="812215" y="1388391"/>
          <a:ext cx="3309172" cy="1216439"/>
        </a:xfrm>
        <a:prstGeom prst="chevron">
          <a:avLst/>
        </a:prstGeom>
        <a:solidFill>
          <a:srgbClr val="019FE3"/>
        </a:solidFill>
        <a:ln w="12700" cap="flat" cmpd="sng" algn="ctr">
          <a:solidFill>
            <a:srgbClr val="019FE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/>
            <a:t>D&amp;P-Techniek (D&amp;P-T)</a:t>
          </a:r>
        </a:p>
      </dsp:txBody>
      <dsp:txXfrm>
        <a:off x="1420435" y="1388391"/>
        <a:ext cx="2092733" cy="1216439"/>
      </dsp:txXfrm>
    </dsp:sp>
    <dsp:sp modelId="{6434AAD7-A3ED-594A-9414-308B3D931EB2}">
      <dsp:nvSpPr>
        <dsp:cNvPr id="0" name=""/>
        <dsp:cNvSpPr/>
      </dsp:nvSpPr>
      <dsp:spPr>
        <a:xfrm>
          <a:off x="3726044" y="1491788"/>
          <a:ext cx="3799319" cy="1009645"/>
        </a:xfrm>
        <a:prstGeom prst="chevron">
          <a:avLst/>
        </a:prstGeom>
        <a:solidFill>
          <a:srgbClr val="123152">
            <a:alpha val="90000"/>
          </a:srgbClr>
        </a:solidFill>
        <a:ln w="57150" cap="flat" cmpd="sng" algn="ctr">
          <a:solidFill>
            <a:srgbClr val="94D40B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>
              <a:solidFill>
                <a:schemeClr val="bg1"/>
              </a:solidFill>
            </a:rPr>
            <a:t>Technisch product maken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>
              <a:solidFill>
                <a:schemeClr val="bg1"/>
              </a:solidFill>
            </a:rPr>
            <a:t>3D tekenen en printen</a:t>
          </a:r>
        </a:p>
      </dsp:txBody>
      <dsp:txXfrm>
        <a:off x="4230867" y="1491788"/>
        <a:ext cx="2789674" cy="1009645"/>
      </dsp:txXfrm>
    </dsp:sp>
    <dsp:sp modelId="{53BA1B42-50F1-064D-AA74-990C30985259}">
      <dsp:nvSpPr>
        <dsp:cNvPr id="0" name=""/>
        <dsp:cNvSpPr/>
      </dsp:nvSpPr>
      <dsp:spPr>
        <a:xfrm>
          <a:off x="812215" y="2775132"/>
          <a:ext cx="3309172" cy="1216439"/>
        </a:xfrm>
        <a:prstGeom prst="chevron">
          <a:avLst/>
        </a:prstGeom>
        <a:solidFill>
          <a:srgbClr val="019FE3"/>
        </a:solidFill>
        <a:ln w="12700" cap="flat" cmpd="sng" algn="ctr">
          <a:solidFill>
            <a:srgbClr val="019FE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D&amp;P-Horeca (D&amp;P-H)</a:t>
          </a:r>
        </a:p>
      </dsp:txBody>
      <dsp:txXfrm>
        <a:off x="1420435" y="2775132"/>
        <a:ext cx="2092733" cy="1216439"/>
      </dsp:txXfrm>
    </dsp:sp>
    <dsp:sp modelId="{0137CAF7-0758-7A45-BA28-DC8A6413E695}">
      <dsp:nvSpPr>
        <dsp:cNvPr id="0" name=""/>
        <dsp:cNvSpPr/>
      </dsp:nvSpPr>
      <dsp:spPr>
        <a:xfrm>
          <a:off x="3726044" y="2878529"/>
          <a:ext cx="3278267" cy="1009645"/>
        </a:xfrm>
        <a:prstGeom prst="chevron">
          <a:avLst/>
        </a:prstGeom>
        <a:solidFill>
          <a:srgbClr val="123152">
            <a:alpha val="90000"/>
          </a:srgbClr>
        </a:solidFill>
        <a:ln w="57150" cap="flat" cmpd="sng" algn="ctr">
          <a:solidFill>
            <a:srgbClr val="94D40B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>
              <a:solidFill>
                <a:schemeClr val="bg1"/>
              </a:solidFill>
            </a:rPr>
            <a:t>Koken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>
              <a:solidFill>
                <a:schemeClr val="bg1"/>
              </a:solidFill>
            </a:rPr>
            <a:t>Hygiëne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>
              <a:solidFill>
                <a:schemeClr val="bg1"/>
              </a:solidFill>
            </a:rPr>
            <a:t>Mise en </a:t>
          </a:r>
          <a:r>
            <a:rPr lang="nl-NL" sz="1800" kern="1200" dirty="0" err="1">
              <a:solidFill>
                <a:schemeClr val="bg1"/>
              </a:solidFill>
            </a:rPr>
            <a:t>place</a:t>
          </a:r>
          <a:endParaRPr lang="nl-NL" sz="1800" kern="1200" dirty="0">
            <a:solidFill>
              <a:schemeClr val="bg1"/>
            </a:solidFill>
          </a:endParaRPr>
        </a:p>
      </dsp:txBody>
      <dsp:txXfrm>
        <a:off x="4230867" y="2878529"/>
        <a:ext cx="2268622" cy="10096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916F08-D27C-6342-84FD-6A6AF036E08A}">
      <dsp:nvSpPr>
        <dsp:cNvPr id="0" name=""/>
        <dsp:cNvSpPr/>
      </dsp:nvSpPr>
      <dsp:spPr>
        <a:xfrm>
          <a:off x="0" y="2471483"/>
          <a:ext cx="4305058" cy="811196"/>
        </a:xfrm>
        <a:prstGeom prst="rect">
          <a:avLst/>
        </a:prstGeom>
        <a:solidFill>
          <a:srgbClr val="019FE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Jaar 4</a:t>
          </a:r>
        </a:p>
      </dsp:txBody>
      <dsp:txXfrm>
        <a:off x="0" y="2471483"/>
        <a:ext cx="4305058" cy="438045"/>
      </dsp:txXfrm>
    </dsp:sp>
    <dsp:sp modelId="{805CB59A-1B4A-F149-99CB-594D969950E4}">
      <dsp:nvSpPr>
        <dsp:cNvPr id="0" name=""/>
        <dsp:cNvSpPr/>
      </dsp:nvSpPr>
      <dsp:spPr>
        <a:xfrm>
          <a:off x="0" y="2893305"/>
          <a:ext cx="4305058" cy="373150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>
              <a:solidFill>
                <a:srgbClr val="123152"/>
              </a:solidFill>
            </a:rPr>
            <a:t>2 keuzevakken</a:t>
          </a:r>
        </a:p>
      </dsp:txBody>
      <dsp:txXfrm>
        <a:off x="0" y="2893305"/>
        <a:ext cx="4305058" cy="373150"/>
      </dsp:txXfrm>
    </dsp:sp>
    <dsp:sp modelId="{0C3052AD-B07F-A949-8927-A5D2C2732765}">
      <dsp:nvSpPr>
        <dsp:cNvPr id="0" name=""/>
        <dsp:cNvSpPr/>
      </dsp:nvSpPr>
      <dsp:spPr>
        <a:xfrm rot="10800000">
          <a:off x="0" y="1236031"/>
          <a:ext cx="4305058" cy="1247619"/>
        </a:xfrm>
        <a:prstGeom prst="upArrowCallout">
          <a:avLst/>
        </a:prstGeom>
        <a:solidFill>
          <a:srgbClr val="019FE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Jaar 3</a:t>
          </a:r>
        </a:p>
      </dsp:txBody>
      <dsp:txXfrm rot="-10800000">
        <a:off x="0" y="1236031"/>
        <a:ext cx="4305058" cy="437914"/>
      </dsp:txXfrm>
    </dsp:sp>
    <dsp:sp modelId="{4E4F0B3F-79D1-5146-8A97-F0C2E2412DE4}">
      <dsp:nvSpPr>
        <dsp:cNvPr id="0" name=""/>
        <dsp:cNvSpPr/>
      </dsp:nvSpPr>
      <dsp:spPr>
        <a:xfrm>
          <a:off x="0" y="1673946"/>
          <a:ext cx="4305058" cy="373038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>
              <a:solidFill>
                <a:srgbClr val="123152"/>
              </a:solidFill>
            </a:rPr>
            <a:t>3 keuzevakken</a:t>
          </a:r>
        </a:p>
      </dsp:txBody>
      <dsp:txXfrm>
        <a:off x="0" y="1673946"/>
        <a:ext cx="4305058" cy="373038"/>
      </dsp:txXfrm>
    </dsp:sp>
    <dsp:sp modelId="{7A4D6B9F-4A20-4248-BC14-7F78D58702E0}">
      <dsp:nvSpPr>
        <dsp:cNvPr id="0" name=""/>
        <dsp:cNvSpPr/>
      </dsp:nvSpPr>
      <dsp:spPr>
        <a:xfrm rot="10800000">
          <a:off x="0" y="580"/>
          <a:ext cx="4305058" cy="1247619"/>
        </a:xfrm>
        <a:prstGeom prst="upArrowCallout">
          <a:avLst/>
        </a:prstGeom>
        <a:solidFill>
          <a:srgbClr val="019FE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KB-BB</a:t>
          </a:r>
        </a:p>
      </dsp:txBody>
      <dsp:txXfrm rot="10800000">
        <a:off x="0" y="580"/>
        <a:ext cx="4305058" cy="8106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916F08-D27C-6342-84FD-6A6AF036E08A}">
      <dsp:nvSpPr>
        <dsp:cNvPr id="0" name=""/>
        <dsp:cNvSpPr/>
      </dsp:nvSpPr>
      <dsp:spPr>
        <a:xfrm>
          <a:off x="0" y="2471483"/>
          <a:ext cx="4305058" cy="811196"/>
        </a:xfrm>
        <a:prstGeom prst="rect">
          <a:avLst/>
        </a:prstGeom>
        <a:solidFill>
          <a:srgbClr val="019FE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Jaar 4</a:t>
          </a:r>
        </a:p>
      </dsp:txBody>
      <dsp:txXfrm>
        <a:off x="0" y="2471483"/>
        <a:ext cx="4305058" cy="438045"/>
      </dsp:txXfrm>
    </dsp:sp>
    <dsp:sp modelId="{805CB59A-1B4A-F149-99CB-594D969950E4}">
      <dsp:nvSpPr>
        <dsp:cNvPr id="0" name=""/>
        <dsp:cNvSpPr/>
      </dsp:nvSpPr>
      <dsp:spPr>
        <a:xfrm>
          <a:off x="0" y="2893305"/>
          <a:ext cx="4305058" cy="373150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>
              <a:solidFill>
                <a:srgbClr val="123152"/>
              </a:solidFill>
            </a:rPr>
            <a:t>2 keuzevakken</a:t>
          </a:r>
        </a:p>
      </dsp:txBody>
      <dsp:txXfrm>
        <a:off x="0" y="2893305"/>
        <a:ext cx="4305058" cy="373150"/>
      </dsp:txXfrm>
    </dsp:sp>
    <dsp:sp modelId="{0C3052AD-B07F-A949-8927-A5D2C2732765}">
      <dsp:nvSpPr>
        <dsp:cNvPr id="0" name=""/>
        <dsp:cNvSpPr/>
      </dsp:nvSpPr>
      <dsp:spPr>
        <a:xfrm rot="10800000">
          <a:off x="0" y="1236031"/>
          <a:ext cx="4305058" cy="1247619"/>
        </a:xfrm>
        <a:prstGeom prst="upArrowCallout">
          <a:avLst/>
        </a:prstGeom>
        <a:solidFill>
          <a:srgbClr val="019FE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Jaar 3</a:t>
          </a:r>
        </a:p>
      </dsp:txBody>
      <dsp:txXfrm rot="-10800000">
        <a:off x="0" y="1236031"/>
        <a:ext cx="4305058" cy="437914"/>
      </dsp:txXfrm>
    </dsp:sp>
    <dsp:sp modelId="{4E4F0B3F-79D1-5146-8A97-F0C2E2412DE4}">
      <dsp:nvSpPr>
        <dsp:cNvPr id="0" name=""/>
        <dsp:cNvSpPr/>
      </dsp:nvSpPr>
      <dsp:spPr>
        <a:xfrm>
          <a:off x="0" y="1673946"/>
          <a:ext cx="4305058" cy="373038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>
              <a:solidFill>
                <a:srgbClr val="123152"/>
              </a:solidFill>
            </a:rPr>
            <a:t>0 keuzevakken</a:t>
          </a:r>
        </a:p>
      </dsp:txBody>
      <dsp:txXfrm>
        <a:off x="0" y="1673946"/>
        <a:ext cx="4305058" cy="373038"/>
      </dsp:txXfrm>
    </dsp:sp>
    <dsp:sp modelId="{7A4D6B9F-4A20-4248-BC14-7F78D58702E0}">
      <dsp:nvSpPr>
        <dsp:cNvPr id="0" name=""/>
        <dsp:cNvSpPr/>
      </dsp:nvSpPr>
      <dsp:spPr>
        <a:xfrm rot="10800000">
          <a:off x="0" y="580"/>
          <a:ext cx="4305058" cy="1247619"/>
        </a:xfrm>
        <a:prstGeom prst="upArrowCallout">
          <a:avLst/>
        </a:prstGeom>
        <a:solidFill>
          <a:srgbClr val="019FE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GL</a:t>
          </a:r>
        </a:p>
      </dsp:txBody>
      <dsp:txXfrm rot="10800000">
        <a:off x="0" y="580"/>
        <a:ext cx="4305058" cy="81066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1805BC-A4BE-1940-8D3A-3EAF713E4F71}">
      <dsp:nvSpPr>
        <dsp:cNvPr id="0" name=""/>
        <dsp:cNvSpPr/>
      </dsp:nvSpPr>
      <dsp:spPr>
        <a:xfrm>
          <a:off x="0" y="0"/>
          <a:ext cx="2682471" cy="1770528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200" kern="1200" dirty="0">
              <a:solidFill>
                <a:srgbClr val="123152"/>
              </a:solidFill>
            </a:rPr>
            <a:t>Periode 1</a:t>
          </a:r>
        </a:p>
      </dsp:txBody>
      <dsp:txXfrm>
        <a:off x="0" y="0"/>
        <a:ext cx="2682471" cy="531158"/>
      </dsp:txXfrm>
    </dsp:sp>
    <dsp:sp modelId="{D5588808-9E58-4842-AF7F-9E88DFD66970}">
      <dsp:nvSpPr>
        <dsp:cNvPr id="0" name=""/>
        <dsp:cNvSpPr/>
      </dsp:nvSpPr>
      <dsp:spPr>
        <a:xfrm>
          <a:off x="269278" y="832374"/>
          <a:ext cx="2145977" cy="548411"/>
        </a:xfrm>
        <a:prstGeom prst="roundRect">
          <a:avLst>
            <a:gd name="adj" fmla="val 10000"/>
          </a:avLst>
        </a:prstGeom>
        <a:solidFill>
          <a:srgbClr val="019FE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Keuken</a:t>
          </a:r>
        </a:p>
      </dsp:txBody>
      <dsp:txXfrm>
        <a:off x="285340" y="848436"/>
        <a:ext cx="2113853" cy="516287"/>
      </dsp:txXfrm>
    </dsp:sp>
    <dsp:sp modelId="{2E22EB14-14DF-344D-9195-8F0FEB85669B}">
      <dsp:nvSpPr>
        <dsp:cNvPr id="0" name=""/>
        <dsp:cNvSpPr/>
      </dsp:nvSpPr>
      <dsp:spPr>
        <a:xfrm>
          <a:off x="2884689" y="0"/>
          <a:ext cx="2682471" cy="1770528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200" kern="1200" dirty="0">
              <a:solidFill>
                <a:srgbClr val="123152"/>
              </a:solidFill>
            </a:rPr>
            <a:t>Periode 2</a:t>
          </a:r>
        </a:p>
      </dsp:txBody>
      <dsp:txXfrm>
        <a:off x="2884689" y="0"/>
        <a:ext cx="2682471" cy="531158"/>
      </dsp:txXfrm>
    </dsp:sp>
    <dsp:sp modelId="{7F1FAD71-C614-8645-BF79-BB84EA7884A4}">
      <dsp:nvSpPr>
        <dsp:cNvPr id="0" name=""/>
        <dsp:cNvSpPr/>
      </dsp:nvSpPr>
      <dsp:spPr>
        <a:xfrm>
          <a:off x="3152936" y="864851"/>
          <a:ext cx="2145977" cy="483457"/>
        </a:xfrm>
        <a:prstGeom prst="roundRect">
          <a:avLst>
            <a:gd name="adj" fmla="val 10000"/>
          </a:avLst>
        </a:prstGeom>
        <a:solidFill>
          <a:srgbClr val="019FE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Evenementen</a:t>
          </a:r>
        </a:p>
      </dsp:txBody>
      <dsp:txXfrm>
        <a:off x="3167096" y="879011"/>
        <a:ext cx="2117657" cy="455137"/>
      </dsp:txXfrm>
    </dsp:sp>
    <dsp:sp modelId="{088435E4-F909-E544-90CA-20410A3A9B7C}">
      <dsp:nvSpPr>
        <dsp:cNvPr id="0" name=""/>
        <dsp:cNvSpPr/>
      </dsp:nvSpPr>
      <dsp:spPr>
        <a:xfrm>
          <a:off x="5768346" y="0"/>
          <a:ext cx="2682471" cy="1770528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200" kern="1200" dirty="0">
              <a:solidFill>
                <a:srgbClr val="123152"/>
              </a:solidFill>
            </a:rPr>
            <a:t>Periode 3</a:t>
          </a:r>
        </a:p>
      </dsp:txBody>
      <dsp:txXfrm>
        <a:off x="5768346" y="0"/>
        <a:ext cx="2682471" cy="531158"/>
      </dsp:txXfrm>
    </dsp:sp>
    <dsp:sp modelId="{ABC0F3CE-E381-8F4B-8A26-8C797F6C000A}">
      <dsp:nvSpPr>
        <dsp:cNvPr id="0" name=""/>
        <dsp:cNvSpPr/>
      </dsp:nvSpPr>
      <dsp:spPr>
        <a:xfrm>
          <a:off x="6036593" y="821550"/>
          <a:ext cx="2145977" cy="570058"/>
        </a:xfrm>
        <a:prstGeom prst="roundRect">
          <a:avLst>
            <a:gd name="adj" fmla="val 10000"/>
          </a:avLst>
        </a:prstGeom>
        <a:solidFill>
          <a:srgbClr val="019FE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De bijzondere keuken</a:t>
          </a:r>
        </a:p>
      </dsp:txBody>
      <dsp:txXfrm>
        <a:off x="6053289" y="838246"/>
        <a:ext cx="2112585" cy="53666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1805BC-A4BE-1940-8D3A-3EAF713E4F71}">
      <dsp:nvSpPr>
        <dsp:cNvPr id="0" name=""/>
        <dsp:cNvSpPr/>
      </dsp:nvSpPr>
      <dsp:spPr>
        <a:xfrm>
          <a:off x="0" y="0"/>
          <a:ext cx="2686648" cy="1770528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200" kern="1200" dirty="0">
              <a:solidFill>
                <a:srgbClr val="123152"/>
              </a:solidFill>
            </a:rPr>
            <a:t>Periode 4</a:t>
          </a:r>
        </a:p>
      </dsp:txBody>
      <dsp:txXfrm>
        <a:off x="0" y="0"/>
        <a:ext cx="2686648" cy="531158"/>
      </dsp:txXfrm>
    </dsp:sp>
    <dsp:sp modelId="{D5588808-9E58-4842-AF7F-9E88DFD66970}">
      <dsp:nvSpPr>
        <dsp:cNvPr id="0" name=""/>
        <dsp:cNvSpPr/>
      </dsp:nvSpPr>
      <dsp:spPr>
        <a:xfrm>
          <a:off x="271457" y="832374"/>
          <a:ext cx="2149318" cy="548411"/>
        </a:xfrm>
        <a:prstGeom prst="roundRect">
          <a:avLst>
            <a:gd name="adj" fmla="val 10000"/>
          </a:avLst>
        </a:prstGeom>
        <a:solidFill>
          <a:srgbClr val="019FE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Evenementen</a:t>
          </a:r>
        </a:p>
      </dsp:txBody>
      <dsp:txXfrm>
        <a:off x="287519" y="848436"/>
        <a:ext cx="2117194" cy="516287"/>
      </dsp:txXfrm>
    </dsp:sp>
    <dsp:sp modelId="{2E22EB14-14DF-344D-9195-8F0FEB85669B}">
      <dsp:nvSpPr>
        <dsp:cNvPr id="0" name=""/>
        <dsp:cNvSpPr/>
      </dsp:nvSpPr>
      <dsp:spPr>
        <a:xfrm>
          <a:off x="2890939" y="0"/>
          <a:ext cx="2686648" cy="1770528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200" kern="1200" dirty="0">
              <a:solidFill>
                <a:srgbClr val="123152"/>
              </a:solidFill>
            </a:rPr>
            <a:t>Periode 5</a:t>
          </a:r>
        </a:p>
      </dsp:txBody>
      <dsp:txXfrm>
        <a:off x="2890939" y="0"/>
        <a:ext cx="2686648" cy="531158"/>
      </dsp:txXfrm>
    </dsp:sp>
    <dsp:sp modelId="{7F1FAD71-C614-8645-BF79-BB84EA7884A4}">
      <dsp:nvSpPr>
        <dsp:cNvPr id="0" name=""/>
        <dsp:cNvSpPr/>
      </dsp:nvSpPr>
      <dsp:spPr>
        <a:xfrm>
          <a:off x="3159604" y="864851"/>
          <a:ext cx="2149318" cy="483457"/>
        </a:xfrm>
        <a:prstGeom prst="roundRect">
          <a:avLst>
            <a:gd name="adj" fmla="val 10000"/>
          </a:avLst>
        </a:prstGeom>
        <a:solidFill>
          <a:srgbClr val="019FE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Traiteur</a:t>
          </a:r>
        </a:p>
      </dsp:txBody>
      <dsp:txXfrm>
        <a:off x="3173764" y="879011"/>
        <a:ext cx="2120998" cy="45513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1805BC-A4BE-1940-8D3A-3EAF713E4F71}">
      <dsp:nvSpPr>
        <dsp:cNvPr id="0" name=""/>
        <dsp:cNvSpPr/>
      </dsp:nvSpPr>
      <dsp:spPr>
        <a:xfrm>
          <a:off x="0" y="0"/>
          <a:ext cx="2686648" cy="1770528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200" kern="1200" dirty="0">
              <a:solidFill>
                <a:srgbClr val="123152"/>
              </a:solidFill>
            </a:rPr>
            <a:t>Periode 4</a:t>
          </a:r>
        </a:p>
      </dsp:txBody>
      <dsp:txXfrm>
        <a:off x="0" y="0"/>
        <a:ext cx="2686648" cy="531158"/>
      </dsp:txXfrm>
    </dsp:sp>
    <dsp:sp modelId="{D5588808-9E58-4842-AF7F-9E88DFD66970}">
      <dsp:nvSpPr>
        <dsp:cNvPr id="0" name=""/>
        <dsp:cNvSpPr/>
      </dsp:nvSpPr>
      <dsp:spPr>
        <a:xfrm>
          <a:off x="271457" y="832374"/>
          <a:ext cx="2149318" cy="548411"/>
        </a:xfrm>
        <a:prstGeom prst="roundRect">
          <a:avLst>
            <a:gd name="adj" fmla="val 10000"/>
          </a:avLst>
        </a:prstGeom>
        <a:solidFill>
          <a:srgbClr val="019FE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Bakkerij</a:t>
          </a:r>
        </a:p>
      </dsp:txBody>
      <dsp:txXfrm>
        <a:off x="287519" y="848436"/>
        <a:ext cx="2117194" cy="516287"/>
      </dsp:txXfrm>
    </dsp:sp>
    <dsp:sp modelId="{2E22EB14-14DF-344D-9195-8F0FEB85669B}">
      <dsp:nvSpPr>
        <dsp:cNvPr id="0" name=""/>
        <dsp:cNvSpPr/>
      </dsp:nvSpPr>
      <dsp:spPr>
        <a:xfrm>
          <a:off x="2890939" y="0"/>
          <a:ext cx="2686648" cy="1770528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200" kern="1200" dirty="0">
              <a:solidFill>
                <a:srgbClr val="123152"/>
              </a:solidFill>
            </a:rPr>
            <a:t>Periode 5</a:t>
          </a:r>
        </a:p>
      </dsp:txBody>
      <dsp:txXfrm>
        <a:off x="2890939" y="0"/>
        <a:ext cx="2686648" cy="531158"/>
      </dsp:txXfrm>
    </dsp:sp>
    <dsp:sp modelId="{7F1FAD71-C614-8645-BF79-BB84EA7884A4}">
      <dsp:nvSpPr>
        <dsp:cNvPr id="0" name=""/>
        <dsp:cNvSpPr/>
      </dsp:nvSpPr>
      <dsp:spPr>
        <a:xfrm>
          <a:off x="3159604" y="864851"/>
          <a:ext cx="2149318" cy="483457"/>
        </a:xfrm>
        <a:prstGeom prst="roundRect">
          <a:avLst>
            <a:gd name="adj" fmla="val 10000"/>
          </a:avLst>
        </a:prstGeom>
        <a:solidFill>
          <a:srgbClr val="019FE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Traiteur</a:t>
          </a:r>
        </a:p>
      </dsp:txBody>
      <dsp:txXfrm>
        <a:off x="3173764" y="879011"/>
        <a:ext cx="2120998" cy="4551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53FBBE-8062-FE45-B8C2-2A2E80764416}" type="datetimeFigureOut">
              <a:rPr lang="nl-NL" smtClean="0"/>
              <a:t>21-7-2022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A796D-D3F2-C247-BA86-87748A6F26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0339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5A796D-D3F2-C247-BA86-87748A6F26BE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7371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5A796D-D3F2-C247-BA86-87748A6F26BE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8528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5A796D-D3F2-C247-BA86-87748A6F26BE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6070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nl-NL" dirty="0"/>
              <a:t>Samenwerking met ondersteuning</a:t>
            </a:r>
          </a:p>
          <a:p>
            <a:pPr marL="228600" indent="-228600">
              <a:buAutoNum type="arabicPeriod"/>
            </a:pPr>
            <a:r>
              <a:rPr lang="nl-NL" dirty="0"/>
              <a:t>Iedereen leerlingbegeleider</a:t>
            </a:r>
          </a:p>
          <a:p>
            <a:pPr marL="228600" indent="-228600">
              <a:buAutoNum type="arabicPeriod"/>
            </a:pPr>
            <a:r>
              <a:rPr lang="nl-NL" dirty="0"/>
              <a:t>dakpanklassen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5A796D-D3F2-C247-BA86-87748A6F26BE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3698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5A796D-D3F2-C247-BA86-87748A6F26BE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9550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5A796D-D3F2-C247-BA86-87748A6F26BE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9100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5A796D-D3F2-C247-BA86-87748A6F26BE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48503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5A796D-D3F2-C247-BA86-87748A6F26BE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9417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4275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6497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9965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0456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766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857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7130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0742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0360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1038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5804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38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8" r:id="rId1"/>
    <p:sldLayoutId id="2147484039" r:id="rId2"/>
    <p:sldLayoutId id="2147484040" r:id="rId3"/>
    <p:sldLayoutId id="2147484041" r:id="rId4"/>
    <p:sldLayoutId id="2147484042" r:id="rId5"/>
    <p:sldLayoutId id="2147484043" r:id="rId6"/>
    <p:sldLayoutId id="2147484044" r:id="rId7"/>
    <p:sldLayoutId id="2147484045" r:id="rId8"/>
    <p:sldLayoutId id="2147484046" r:id="rId9"/>
    <p:sldLayoutId id="2147484047" r:id="rId10"/>
    <p:sldLayoutId id="2147484048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13" Type="http://schemas.microsoft.com/office/2007/relationships/diagramDrawing" Target="../diagrams/drawing6.xml"/><Relationship Id="rId3" Type="http://schemas.openxmlformats.org/officeDocument/2006/relationships/image" Target="../media/image1.emf"/><Relationship Id="rId7" Type="http://schemas.openxmlformats.org/officeDocument/2006/relationships/diagramColors" Target="../diagrams/colors5.xml"/><Relationship Id="rId12" Type="http://schemas.openxmlformats.org/officeDocument/2006/relationships/diagramColors" Target="../diagrams/colors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11" Type="http://schemas.openxmlformats.org/officeDocument/2006/relationships/diagramQuickStyle" Target="../diagrams/quickStyle6.xml"/><Relationship Id="rId5" Type="http://schemas.openxmlformats.org/officeDocument/2006/relationships/diagramLayout" Target="../diagrams/layout5.xml"/><Relationship Id="rId10" Type="http://schemas.openxmlformats.org/officeDocument/2006/relationships/diagramLayout" Target="../diagrams/layout6.xml"/><Relationship Id="rId4" Type="http://schemas.openxmlformats.org/officeDocument/2006/relationships/diagramData" Target="../diagrams/data5.xml"/><Relationship Id="rId9" Type="http://schemas.openxmlformats.org/officeDocument/2006/relationships/diagramData" Target="../diagrams/data6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1.emf"/><Relationship Id="rId7" Type="http://schemas.openxmlformats.org/officeDocument/2006/relationships/diagramColors" Target="../diagrams/colors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emf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emf"/><Relationship Id="rId7" Type="http://schemas.openxmlformats.org/officeDocument/2006/relationships/diagramColors" Target="../diagrams/colors2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F0A604E4-7307-451C-93BE-F1F7E1BF3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7F3A0AA-35E5-4085-942B-737839030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82344"/>
            <a:ext cx="12191998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12191998" cy="1590742"/>
          </a:xfrm>
          <a:prstGeom prst="rect">
            <a:avLst/>
          </a:prstGeom>
          <a:solidFill>
            <a:srgbClr val="94D4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02F5C38-C747-4173-ABBF-656E39E82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8115300" cy="1590742"/>
          </a:xfrm>
          <a:prstGeom prst="rect">
            <a:avLst/>
          </a:prstGeom>
          <a:solidFill>
            <a:srgbClr val="123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B97AF62-53EB-644B-88EE-E49E5853E5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4" y="5490971"/>
            <a:ext cx="6962072" cy="1159200"/>
          </a:xfrm>
        </p:spPr>
        <p:txBody>
          <a:bodyPr anchor="ctr">
            <a:normAutofit/>
          </a:bodyPr>
          <a:lstStyle/>
          <a:p>
            <a:pPr algn="l"/>
            <a:r>
              <a:rPr lang="nl-NL" sz="4000" b="1" dirty="0">
                <a:solidFill>
                  <a:srgbClr val="FFFFFF"/>
                </a:solidFill>
              </a:rPr>
              <a:t>Dienstverlening &amp; Producten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5706FDDE-7878-1348-B471-C8020F2E7C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7973" y="390832"/>
            <a:ext cx="8928673" cy="4519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7394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1" y="453981"/>
            <a:ext cx="11274158" cy="1877811"/>
          </a:xfrm>
          <a:prstGeom prst="rect">
            <a:avLst/>
          </a:prstGeom>
          <a:solidFill>
            <a:srgbClr val="019FE3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477478-DA29-6249-B3D7-E615D8EC2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19" y="731520"/>
            <a:ext cx="10666145" cy="1426464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4. Keuzevakken op school</a:t>
            </a:r>
            <a:br>
              <a:rPr lang="nl-NL" dirty="0">
                <a:solidFill>
                  <a:srgbClr val="FFFFFF"/>
                </a:solidFill>
              </a:rPr>
            </a:br>
            <a:r>
              <a:rPr lang="nl-NL" sz="1600" dirty="0">
                <a:solidFill>
                  <a:srgbClr val="FFFFFF"/>
                </a:solidFill>
              </a:rPr>
              <a:t>            </a:t>
            </a:r>
            <a:r>
              <a:rPr lang="nl-NL" sz="2400" dirty="0">
                <a:solidFill>
                  <a:srgbClr val="FFFFFF"/>
                </a:solidFill>
              </a:rPr>
              <a:t>KB/BB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9006933" cy="3918122"/>
          </a:xfrm>
          <a:prstGeom prst="rect">
            <a:avLst/>
          </a:prstGeom>
          <a:solidFill>
            <a:srgbClr val="123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2480956"/>
            <a:ext cx="2112264" cy="1898903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4529023"/>
            <a:ext cx="2107363" cy="1870055"/>
          </a:xfrm>
          <a:prstGeom prst="rect">
            <a:avLst/>
          </a:prstGeom>
          <a:solidFill>
            <a:srgbClr val="94D40B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8FEFBB9A-B17F-3A40-8FB1-1B261623F2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9991" y="2959897"/>
            <a:ext cx="1920484" cy="972024"/>
          </a:xfrm>
          <a:prstGeom prst="rect">
            <a:avLst/>
          </a:prstGeom>
        </p:spPr>
      </p:pic>
      <p:graphicFrame>
        <p:nvGraphicFramePr>
          <p:cNvPr id="9" name="Tijdelijke aanduiding voor inhoud 8">
            <a:extLst>
              <a:ext uri="{FF2B5EF4-FFF2-40B4-BE49-F238E27FC236}">
                <a16:creationId xmlns:a16="http://schemas.microsoft.com/office/drawing/2014/main" id="{F9A70B9C-2FB6-F64F-9BA5-1E192B936D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5208036"/>
              </p:ext>
            </p:extLst>
          </p:nvPr>
        </p:nvGraphicFramePr>
        <p:xfrm>
          <a:off x="731838" y="2609332"/>
          <a:ext cx="8451850" cy="177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3" name="Tijdelijke aanduiding voor inhoud 8">
            <a:extLst>
              <a:ext uri="{FF2B5EF4-FFF2-40B4-BE49-F238E27FC236}">
                <a16:creationId xmlns:a16="http://schemas.microsoft.com/office/drawing/2014/main" id="{B765E68B-57CB-C99B-DF7C-F6CF2AA258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9108556"/>
              </p:ext>
            </p:extLst>
          </p:nvPr>
        </p:nvGraphicFramePr>
        <p:xfrm>
          <a:off x="731519" y="4529023"/>
          <a:ext cx="5580381" cy="177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11225231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1" y="453981"/>
            <a:ext cx="11274158" cy="1877811"/>
          </a:xfrm>
          <a:prstGeom prst="rect">
            <a:avLst/>
          </a:prstGeom>
          <a:solidFill>
            <a:srgbClr val="019FE3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477478-DA29-6249-B3D7-E615D8EC2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19" y="731520"/>
            <a:ext cx="10666145" cy="1426464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4. Keuzevakken op school</a:t>
            </a:r>
            <a:br>
              <a:rPr lang="nl-NL" dirty="0">
                <a:solidFill>
                  <a:srgbClr val="FFFFFF"/>
                </a:solidFill>
              </a:rPr>
            </a:br>
            <a:r>
              <a:rPr lang="nl-NL" sz="1600" dirty="0">
                <a:solidFill>
                  <a:srgbClr val="FFFFFF"/>
                </a:solidFill>
              </a:rPr>
              <a:t>            </a:t>
            </a:r>
            <a:r>
              <a:rPr lang="nl-NL" sz="2400" dirty="0">
                <a:solidFill>
                  <a:srgbClr val="FFFFFF"/>
                </a:solidFill>
              </a:rPr>
              <a:t>Mavo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9006933" cy="3918122"/>
          </a:xfrm>
          <a:prstGeom prst="rect">
            <a:avLst/>
          </a:prstGeom>
          <a:solidFill>
            <a:srgbClr val="123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2480956"/>
            <a:ext cx="2112264" cy="1898903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4529023"/>
            <a:ext cx="2107363" cy="1870055"/>
          </a:xfrm>
          <a:prstGeom prst="rect">
            <a:avLst/>
          </a:prstGeom>
          <a:solidFill>
            <a:srgbClr val="94D40B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8FEFBB9A-B17F-3A40-8FB1-1B261623F2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9991" y="2959897"/>
            <a:ext cx="1920484" cy="972024"/>
          </a:xfrm>
          <a:prstGeom prst="rect">
            <a:avLst/>
          </a:prstGeom>
        </p:spPr>
      </p:pic>
      <p:graphicFrame>
        <p:nvGraphicFramePr>
          <p:cNvPr id="13" name="Tijdelijke aanduiding voor inhoud 8">
            <a:extLst>
              <a:ext uri="{FF2B5EF4-FFF2-40B4-BE49-F238E27FC236}">
                <a16:creationId xmlns:a16="http://schemas.microsoft.com/office/drawing/2014/main" id="{B765E68B-57CB-C99B-DF7C-F6CF2AA258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341670"/>
              </p:ext>
            </p:extLst>
          </p:nvPr>
        </p:nvGraphicFramePr>
        <p:xfrm>
          <a:off x="2172195" y="3554753"/>
          <a:ext cx="5580381" cy="177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456747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4402377" cy="3918123"/>
          </a:xfrm>
          <a:prstGeom prst="rect">
            <a:avLst/>
          </a:prstGeom>
          <a:solidFill>
            <a:srgbClr val="019FE3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477478-DA29-6249-B3D7-E615D8EC2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700" y="762000"/>
            <a:ext cx="3759200" cy="3340100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5. Praktijkleren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48949" y="450221"/>
            <a:ext cx="2115455" cy="1898903"/>
          </a:xfrm>
          <a:prstGeom prst="rect">
            <a:avLst/>
          </a:prstGeom>
          <a:solidFill>
            <a:srgbClr val="94D40B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1" y="4521269"/>
            <a:ext cx="6697525" cy="1877811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11418" y="450221"/>
            <a:ext cx="4421661" cy="5948858"/>
          </a:xfrm>
          <a:prstGeom prst="rect">
            <a:avLst/>
          </a:prstGeom>
          <a:solidFill>
            <a:srgbClr val="123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ijdelijke aanduiding voor inhoud 8">
            <a:extLst>
              <a:ext uri="{FF2B5EF4-FFF2-40B4-BE49-F238E27FC236}">
                <a16:creationId xmlns:a16="http://schemas.microsoft.com/office/drawing/2014/main" id="{8810192D-D075-C04C-AC85-1054D4330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103" y="795548"/>
            <a:ext cx="3759198" cy="5275603"/>
          </a:xfrm>
        </p:spPr>
        <p:txBody>
          <a:bodyPr anchor="ctr">
            <a:normAutofit/>
          </a:bodyPr>
          <a:lstStyle/>
          <a:p>
            <a:r>
              <a:rPr lang="nl-NL" sz="2000" dirty="0">
                <a:solidFill>
                  <a:schemeClr val="bg1"/>
                </a:solidFill>
              </a:rPr>
              <a:t>Keuze vanuit 9 verschillende profielen</a:t>
            </a:r>
          </a:p>
          <a:p>
            <a:r>
              <a:rPr lang="nl-NL" sz="2000" dirty="0">
                <a:solidFill>
                  <a:schemeClr val="bg1"/>
                </a:solidFill>
              </a:rPr>
              <a:t>Stageplekken verspreid over Zuid-Limburg</a:t>
            </a:r>
          </a:p>
          <a:p>
            <a:r>
              <a:rPr lang="nl-NL" sz="2000" dirty="0">
                <a:solidFill>
                  <a:schemeClr val="bg1"/>
                </a:solidFill>
              </a:rPr>
              <a:t>Eén vaste stagedocent</a:t>
            </a:r>
          </a:p>
          <a:p>
            <a:r>
              <a:rPr lang="nl-NL" sz="2000" dirty="0">
                <a:solidFill>
                  <a:schemeClr val="bg1"/>
                </a:solidFill>
              </a:rPr>
              <a:t>Praktijkleren op basis van competenties</a:t>
            </a:r>
          </a:p>
          <a:p>
            <a:r>
              <a:rPr lang="nl-NL" sz="2000" dirty="0">
                <a:solidFill>
                  <a:schemeClr val="bg1"/>
                </a:solidFill>
              </a:rPr>
              <a:t>Kennismakingsgesprek / leerdoelengesprek / eindgesprek </a:t>
            </a:r>
          </a:p>
          <a:p>
            <a:r>
              <a:rPr lang="nl-NL" sz="2000" dirty="0">
                <a:solidFill>
                  <a:schemeClr val="bg1"/>
                </a:solidFill>
              </a:rPr>
              <a:t>Bekwaamheidsproeven</a:t>
            </a:r>
          </a:p>
          <a:p>
            <a:r>
              <a:rPr lang="nl-NL" sz="2000" dirty="0">
                <a:solidFill>
                  <a:schemeClr val="bg1"/>
                </a:solidFill>
              </a:rPr>
              <a:t>Stageboekje incl. opdrachten a.d.h.v. competenties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4E9BF1D4-940C-0843-AF7F-A507A4F012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187" y="4543040"/>
            <a:ext cx="3463456" cy="175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8529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019FE3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477478-DA29-6249-B3D7-E615D8EC2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5. Praktijkleren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94D40B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rgbClr val="123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FCEB33BE-916B-0741-8EB9-05B9A12F7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001" y="853265"/>
            <a:ext cx="2003737" cy="1014161"/>
          </a:xfrm>
          <a:prstGeom prst="rect">
            <a:avLst/>
          </a:prstGeom>
        </p:spPr>
      </p:pic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69045B65-CF03-C24D-A413-AB49A3810F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005006"/>
              </p:ext>
            </p:extLst>
          </p:nvPr>
        </p:nvGraphicFramePr>
        <p:xfrm>
          <a:off x="1108829" y="2723320"/>
          <a:ext cx="9964387" cy="3461514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2230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2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1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98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7713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Action </a:t>
                      </a:r>
                      <a:r>
                        <a:rPr lang="nl-NL" sz="16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franciscus</a:t>
                      </a:r>
                      <a:r>
                        <a:rPr lang="nl-N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nl-NL" sz="16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Romanusweg</a:t>
                      </a:r>
                      <a:r>
                        <a:rPr lang="nl-N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</a:p>
                    <a:p>
                      <a:pPr algn="ctr" fontAlgn="b"/>
                      <a:r>
                        <a:rPr lang="nl-NL" sz="16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Maastircht</a:t>
                      </a:r>
                      <a:endParaRPr lang="nl-N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Commercieel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Logistiek</a:t>
                      </a:r>
                      <a:endParaRPr lang="nl-NL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Fitness </a:t>
                      </a:r>
                      <a:r>
                        <a:rPr lang="nl-NL" sz="16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Planet</a:t>
                      </a:r>
                      <a:r>
                        <a:rPr lang="nl-N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b"/>
                      <a:r>
                        <a:rPr lang="nl-N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Hulsberg</a:t>
                      </a:r>
                      <a:endParaRPr lang="nl-N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Facilitaire Dienstverlening; onderhoud &amp; receptie</a:t>
                      </a:r>
                      <a:endParaRPr lang="nl-NL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334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Action </a:t>
                      </a:r>
                      <a:r>
                        <a:rPr lang="nl-NL" sz="16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Tongerseweg</a:t>
                      </a:r>
                      <a:r>
                        <a:rPr lang="nl-N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b"/>
                      <a:r>
                        <a:rPr lang="nl-N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Maastricht</a:t>
                      </a:r>
                      <a:endParaRPr lang="nl-N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16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Commercieel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Logistiek</a:t>
                      </a:r>
                      <a:endParaRPr lang="nl-NL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Groenrijk </a:t>
                      </a:r>
                    </a:p>
                    <a:p>
                      <a:pPr algn="ctr" fontAlgn="b"/>
                      <a:r>
                        <a:rPr lang="nl-N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Berg en Terblijt</a:t>
                      </a:r>
                      <a:endParaRPr lang="nl-N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Commercieel</a:t>
                      </a:r>
                      <a:endParaRPr lang="nl-NL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81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Action </a:t>
                      </a:r>
                    </a:p>
                    <a:p>
                      <a:pPr algn="ctr" fontAlgn="b"/>
                      <a:r>
                        <a:rPr lang="nl-N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Gronsveld</a:t>
                      </a:r>
                      <a:endParaRPr lang="nl-N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16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Commercieel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Logistiek</a:t>
                      </a:r>
                      <a:endParaRPr lang="nl-NL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Fotostudio AB </a:t>
                      </a:r>
                    </a:p>
                    <a:p>
                      <a:pPr algn="ctr" fontAlgn="b"/>
                      <a:r>
                        <a:rPr lang="nl-N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Valkenburg</a:t>
                      </a:r>
                      <a:endParaRPr lang="nl-N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Fotografie</a:t>
                      </a:r>
                      <a:endParaRPr lang="nl-NL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7713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Hotel Janssen </a:t>
                      </a:r>
                    </a:p>
                    <a:p>
                      <a:pPr algn="ctr" fontAlgn="b"/>
                      <a:r>
                        <a:rPr lang="nl-N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Valkenburg</a:t>
                      </a:r>
                      <a:endParaRPr lang="nl-N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Facilitaire Dienstverlening; catering &amp; inrichting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Gastheerschap</a:t>
                      </a:r>
                      <a:endParaRPr lang="nl-NL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Subway </a:t>
                      </a:r>
                    </a:p>
                    <a:p>
                      <a:pPr algn="ctr" fontAlgn="b"/>
                      <a:r>
                        <a:rPr lang="nl-N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Valkenburg</a:t>
                      </a:r>
                      <a:endParaRPr lang="nl-N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Keuken</a:t>
                      </a:r>
                      <a:endParaRPr lang="nl-NL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0585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Parkhotel </a:t>
                      </a:r>
                    </a:p>
                    <a:p>
                      <a:pPr algn="ctr" fontAlgn="b"/>
                      <a:r>
                        <a:rPr lang="nl-N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Valkenburg</a:t>
                      </a:r>
                      <a:endParaRPr lang="nl-N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Facilitaire Dienstverlening; catering &amp; inrichting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Gastheerschap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Keuken</a:t>
                      </a:r>
                      <a:endParaRPr lang="nl-NL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Thermae</a:t>
                      </a:r>
                      <a:r>
                        <a:rPr lang="nl-N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2000</a:t>
                      </a:r>
                    </a:p>
                    <a:p>
                      <a:pPr algn="ctr" fontAlgn="b"/>
                      <a:r>
                        <a:rPr lang="nl-NL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Valkenburg</a:t>
                      </a:r>
                      <a:endParaRPr lang="nl-N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Facilitaire Dienstverlening; catering &amp; inrichting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Gastheerschap</a:t>
                      </a:r>
                      <a:endParaRPr lang="nl-NL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32463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019FE3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477478-DA29-6249-B3D7-E615D8EC2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5. Praktijkleren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94D40B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rgbClr val="123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FCEB33BE-916B-0741-8EB9-05B9A12F7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001" y="853265"/>
            <a:ext cx="2003737" cy="1014161"/>
          </a:xfrm>
          <a:prstGeom prst="rect">
            <a:avLst/>
          </a:prstGeom>
        </p:spPr>
      </p:pic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69045B65-CF03-C24D-A413-AB49A3810F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563976"/>
              </p:ext>
            </p:extLst>
          </p:nvPr>
        </p:nvGraphicFramePr>
        <p:xfrm>
          <a:off x="1108829" y="2537576"/>
          <a:ext cx="9964387" cy="3786924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2230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2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1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98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3439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Sevagram</a:t>
                      </a:r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nl-NL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Fonterhof</a:t>
                      </a:r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nl-N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Berg en Terblijt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Welzijn, Volwassenen en ouderen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Mens en Activiteit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Gastheerschap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Landal</a:t>
                      </a:r>
                      <a:r>
                        <a:rPr lang="nl-NL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Cauberg</a:t>
                      </a:r>
                    </a:p>
                    <a:p>
                      <a:pPr algn="ctr" fontAlgn="b"/>
                      <a:r>
                        <a:rPr lang="nl-NL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Valkenburg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Secretarieel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3051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Envida</a:t>
                      </a:r>
                      <a:r>
                        <a:rPr lang="nl-NL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nl-NL" sz="1600" b="1" i="0" u="none" strike="noStrike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Beukeloord</a:t>
                      </a:r>
                      <a:r>
                        <a:rPr lang="nl-NL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nl-NL" sz="16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nl-NL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Meerssen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Welzijn, Volwassenen en ouderen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Mens en Activiteit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Karwei</a:t>
                      </a:r>
                    </a:p>
                    <a:p>
                      <a:pPr algn="ctr" fontAlgn="b"/>
                      <a:r>
                        <a:rPr lang="nl-NL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Valkenburg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Commercieel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713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KDV Op t </a:t>
                      </a:r>
                      <a:r>
                        <a:rPr lang="nl-NL" sz="1600" b="1" i="0" u="none" strike="noStrike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Bergske</a:t>
                      </a:r>
                      <a:r>
                        <a:rPr lang="nl-NL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nl-NL" sz="16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nl-NL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Ubachsberg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Welzijn, kind en jongere *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Mens en Activiteit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Mik </a:t>
                      </a:r>
                      <a:r>
                        <a:rPr lang="nl-NL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Broekhem</a:t>
                      </a:r>
                      <a:endParaRPr lang="nl-N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Valkenburg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  <a:cs typeface="Calibri"/>
                        </a:rPr>
                        <a:t>Welzijn, kind en jongere*</a:t>
                      </a:r>
                      <a:endParaRPr lang="nl-NL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  <a:cs typeface="Calibri"/>
                        </a:rPr>
                        <a:t>Mens en Activiteit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142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KDV Savannahs </a:t>
                      </a:r>
                      <a:endParaRPr lang="nl-NL" sz="16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nl-NL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Valkenburg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Welzijn, kind en jongere*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Mens en Activiteit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Envida</a:t>
                      </a:r>
                      <a:r>
                        <a:rPr lang="nl-NL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nl-NL" sz="1600" b="1" i="0" u="none" strike="noStrike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Croonenhoff</a:t>
                      </a:r>
                      <a:endParaRPr lang="nl-NL" sz="16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nl-NL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Maastricht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Facilitaire Dienstverlening; catering &amp; inrichting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2361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Jan Linders </a:t>
                      </a:r>
                      <a:endParaRPr lang="nl-N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Valkenburg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Commercieel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Logistiek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Goesting </a:t>
                      </a:r>
                      <a:endParaRPr lang="nl-NL" sz="16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nl-NL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Meerssen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dirty="0">
                          <a:solidFill>
                            <a:schemeClr val="bg1"/>
                          </a:solidFill>
                        </a:rPr>
                        <a:t>Keuken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6857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019FE3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477478-DA29-6249-B3D7-E615D8EC2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5. Praktijkleren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94D40B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rgbClr val="123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FCEB33BE-916B-0741-8EB9-05B9A12F7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001" y="853265"/>
            <a:ext cx="2003737" cy="1014161"/>
          </a:xfrm>
          <a:prstGeom prst="rect">
            <a:avLst/>
          </a:prstGeom>
        </p:spPr>
      </p:pic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69045B65-CF03-C24D-A413-AB49A3810F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969741"/>
              </p:ext>
            </p:extLst>
          </p:nvPr>
        </p:nvGraphicFramePr>
        <p:xfrm>
          <a:off x="1108829" y="2537577"/>
          <a:ext cx="9964387" cy="3785276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2230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2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1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98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459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Groothandel Smulders </a:t>
                      </a:r>
                      <a:endParaRPr lang="nl-N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Ulestraten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Commercieel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Logistiek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Hotel/restaurant Vue </a:t>
                      </a:r>
                      <a:endParaRPr lang="nl-NL" sz="16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nl-NL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Berg en Terblijt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Facilitaire Dienstverlening; catering &amp; inrichting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Gastheerschap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Keuken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70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Hema </a:t>
                      </a:r>
                      <a:endParaRPr lang="nl-N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Valkenburg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Commercieel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Eetcafe</a:t>
                      </a:r>
                      <a:r>
                        <a:rPr lang="nl-NL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nl-NL" sz="1600" b="1" i="0" u="none" strike="noStrike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Lanteern</a:t>
                      </a:r>
                      <a:r>
                        <a:rPr lang="nl-NL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nl-NL" sz="16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nl-NL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Maastricht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Keuken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5684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Hema </a:t>
                      </a:r>
                      <a:endParaRPr lang="nl-NL" sz="16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nl-NL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Meerssen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Commercieel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Kapperszaak </a:t>
                      </a:r>
                    </a:p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House of Henry’s </a:t>
                      </a:r>
                      <a:endParaRPr lang="nl-N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Nuth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Haarverzorging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459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Cycle</a:t>
                      </a:r>
                      <a:r>
                        <a:rPr lang="nl-NL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Center </a:t>
                      </a:r>
                      <a:endParaRPr lang="nl-NL" sz="16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nl-NL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Valkenburg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Fietstechniek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Gemotoriseerde tweewieler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Veashartelt</a:t>
                      </a:r>
                      <a:endParaRPr lang="nl-N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Maastricht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Facilitaire Dienstverlening; catering &amp; inrichting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Keuken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Traiteur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7256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Sligro </a:t>
                      </a:r>
                      <a:endParaRPr lang="nl-NL" sz="16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nl-NL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Maastricht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Voeding; hoe maak je het?*</a:t>
                      </a:r>
                      <a:endParaRPr lang="nl-NL" sz="160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Commercieel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Autogarage </a:t>
                      </a:r>
                      <a:r>
                        <a:rPr lang="nl-NL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Mennens</a:t>
                      </a:r>
                      <a:endParaRPr lang="nl-N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dirty="0">
                          <a:solidFill>
                            <a:schemeClr val="bg1"/>
                          </a:solidFill>
                        </a:rPr>
                        <a:t>Aandrijf en Remsystemen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34847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019FE3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477478-DA29-6249-B3D7-E615D8EC2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5. Praktijkleren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94D40B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rgbClr val="123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FCEB33BE-916B-0741-8EB9-05B9A12F71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2001" y="853265"/>
            <a:ext cx="2003737" cy="1014161"/>
          </a:xfrm>
          <a:prstGeom prst="rect">
            <a:avLst/>
          </a:prstGeom>
        </p:spPr>
      </p:pic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69045B65-CF03-C24D-A413-AB49A3810F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354976"/>
              </p:ext>
            </p:extLst>
          </p:nvPr>
        </p:nvGraphicFramePr>
        <p:xfrm>
          <a:off x="1108829" y="2537579"/>
          <a:ext cx="9964387" cy="3775314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2230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2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1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98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8313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Mik Toermalijn</a:t>
                      </a:r>
                    </a:p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Maastricht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Welzijn, Kind</a:t>
                      </a:r>
                      <a:r>
                        <a:rPr lang="nl-NL" sz="16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en Jongeren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Mens en Activiteit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Autogarage</a:t>
                      </a:r>
                      <a:r>
                        <a:rPr lang="nl-NL" sz="16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nl-NL" sz="1600" b="1" i="0" u="none" strike="noStrike" baseline="0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Ploemen</a:t>
                      </a:r>
                      <a:endParaRPr lang="nl-NL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nl-NL" sz="16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Meerssen</a:t>
                      </a:r>
                      <a:endParaRPr lang="nl-N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Wielophanging</a:t>
                      </a:r>
                      <a:r>
                        <a:rPr lang="nl-NL" sz="16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en Carrosserie</a:t>
                      </a:r>
                      <a:endParaRPr lang="nl-NL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7655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Cicero Ave Maria</a:t>
                      </a:r>
                    </a:p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Geulle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Welzijn, Volwassenen en Ouderen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Mens</a:t>
                      </a:r>
                      <a:r>
                        <a:rPr lang="nl-NL" sz="16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en Activiteit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Gastheerschap</a:t>
                      </a:r>
                      <a:endParaRPr lang="nl-NL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Envida</a:t>
                      </a:r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Zeven</a:t>
                      </a:r>
                      <a:r>
                        <a:rPr lang="nl-NL" sz="16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Bronnen</a:t>
                      </a:r>
                    </a:p>
                    <a:p>
                      <a:pPr algn="ctr" fontAlgn="b"/>
                      <a:r>
                        <a:rPr lang="nl-NL" sz="16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Maastricht</a:t>
                      </a:r>
                      <a:endParaRPr lang="nl-N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Welzijn, Volwassenen</a:t>
                      </a:r>
                      <a:r>
                        <a:rPr lang="nl-NL" sz="16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en Ouderen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Mens en </a:t>
                      </a:r>
                      <a:r>
                        <a:rPr lang="nl-NL" sz="1600" b="0" i="0" u="none" strike="noStrike" baseline="0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Activitiet</a:t>
                      </a:r>
                      <a:endParaRPr lang="nl-NL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294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Joy </a:t>
                      </a:r>
                      <a:r>
                        <a:rPr lang="nl-NL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Flowers</a:t>
                      </a:r>
                      <a:endParaRPr lang="nl-N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Valkenburg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Bloemwerk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Intrak</a:t>
                      </a:r>
                      <a:endParaRPr lang="nl-N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Voerendaal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Het groene</a:t>
                      </a:r>
                      <a:r>
                        <a:rPr lang="nl-NL" sz="1600" b="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machinepark</a:t>
                      </a:r>
                      <a:endParaRPr lang="nl-NL" sz="1600" b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7984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Cicero op</a:t>
                      </a:r>
                      <a:r>
                        <a:rPr lang="nl-NL" sz="16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t Brook</a:t>
                      </a:r>
                    </a:p>
                    <a:p>
                      <a:pPr algn="ctr" fontAlgn="b"/>
                      <a:r>
                        <a:rPr lang="nl-NL" sz="16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Voerendaal</a:t>
                      </a:r>
                      <a:endParaRPr lang="nl-N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Welzijn,</a:t>
                      </a:r>
                      <a:r>
                        <a:rPr lang="nl-NL" sz="16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Volwassen en Ouderen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Mens en Activiteit</a:t>
                      </a:r>
                      <a:endParaRPr lang="nl-NL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Cicero op</a:t>
                      </a:r>
                      <a:r>
                        <a:rPr lang="nl-NL" sz="16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t Brook</a:t>
                      </a:r>
                    </a:p>
                    <a:p>
                      <a:pPr algn="ctr" fontAlgn="b"/>
                      <a:r>
                        <a:rPr lang="nl-NL" sz="16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Voerendaal</a:t>
                      </a:r>
                      <a:endParaRPr lang="nl-N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Welzijn,</a:t>
                      </a:r>
                      <a:r>
                        <a:rPr lang="nl-NL" sz="16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Volwassen en Ouderen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Mens en Activiteit</a:t>
                      </a:r>
                      <a:endParaRPr lang="nl-NL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7655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Grand</a:t>
                      </a:r>
                      <a:r>
                        <a:rPr lang="nl-NL" sz="16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Café Nieuw Bruin</a:t>
                      </a:r>
                    </a:p>
                    <a:p>
                      <a:pPr algn="ctr" fontAlgn="b"/>
                      <a:r>
                        <a:rPr lang="nl-NL" sz="16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Maastricht</a:t>
                      </a:r>
                      <a:endParaRPr lang="nl-NL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Keuken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Gastheerschap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Facilitaire Dienstverlening; Catering en Inrichting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Kinderboerderij</a:t>
                      </a:r>
                    </a:p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Maastricht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dirty="0">
                          <a:solidFill>
                            <a:schemeClr val="bg1"/>
                          </a:solidFill>
                        </a:rPr>
                        <a:t>Het houden</a:t>
                      </a:r>
                      <a:r>
                        <a:rPr lang="nl-NL" sz="1600" b="0" baseline="0" dirty="0">
                          <a:solidFill>
                            <a:schemeClr val="bg1"/>
                          </a:solidFill>
                        </a:rPr>
                        <a:t> van dieren*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baseline="0" dirty="0">
                          <a:solidFill>
                            <a:schemeClr val="bg1"/>
                          </a:solidFill>
                        </a:rPr>
                        <a:t>Gezonde dieren</a:t>
                      </a:r>
                      <a:endParaRPr lang="nl-NL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1362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019FE3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477478-DA29-6249-B3D7-E615D8EC2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5. Praktijkleren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94D40B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rgbClr val="123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FCEB33BE-916B-0741-8EB9-05B9A12F71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2001" y="853265"/>
            <a:ext cx="2003737" cy="1014161"/>
          </a:xfrm>
          <a:prstGeom prst="rect">
            <a:avLst/>
          </a:prstGeom>
        </p:spPr>
      </p:pic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69045B65-CF03-C24D-A413-AB49A3810F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821442"/>
              </p:ext>
            </p:extLst>
          </p:nvPr>
        </p:nvGraphicFramePr>
        <p:xfrm>
          <a:off x="1108829" y="2623306"/>
          <a:ext cx="9964387" cy="3617793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2230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2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1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98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8313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Autobedrijf</a:t>
                      </a:r>
                      <a:r>
                        <a:rPr lang="nl-NL" sz="16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nl-NL" sz="1600" b="1" i="0" u="none" strike="noStrike" baseline="0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Aelmans</a:t>
                      </a:r>
                      <a:endParaRPr lang="nl-NL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nl-NL" sz="16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Schin op Geul</a:t>
                      </a:r>
                      <a:endParaRPr lang="nl-NL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Wiel ophanging en Carrosserie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  Soons</a:t>
                      </a:r>
                      <a:r>
                        <a:rPr lang="nl-NL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interieur bouw</a:t>
                      </a:r>
                    </a:p>
                    <a:p>
                      <a:r>
                        <a:rPr lang="nl-NL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       Schimmert</a:t>
                      </a:r>
                      <a:endParaRPr lang="nl-NL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600" dirty="0">
                          <a:solidFill>
                            <a:schemeClr val="bg1"/>
                          </a:solidFill>
                          <a:latin typeface="+mn-lt"/>
                        </a:rPr>
                        <a:t>Interieur</a:t>
                      </a:r>
                      <a:r>
                        <a:rPr lang="nl-NL" sz="1600" baseline="0" dirty="0">
                          <a:solidFill>
                            <a:schemeClr val="bg1"/>
                          </a:solidFill>
                          <a:latin typeface="+mn-lt"/>
                        </a:rPr>
                        <a:t>bouw, Stand en Betimmering</a:t>
                      </a:r>
                      <a:endParaRPr lang="nl-NL" sz="16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7655">
                <a:tc>
                  <a:txBody>
                    <a:bodyPr/>
                    <a:lstStyle/>
                    <a:p>
                      <a:pPr algn="l"/>
                      <a:r>
                        <a:rPr lang="nl-NL" sz="1600" baseline="0" dirty="0">
                          <a:solidFill>
                            <a:schemeClr val="bg1"/>
                          </a:solidFill>
                          <a:latin typeface="+mn-lt"/>
                        </a:rPr>
                        <a:t>                 </a:t>
                      </a:r>
                      <a:r>
                        <a:rPr lang="nl-NL" sz="1600" b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Agogo</a:t>
                      </a:r>
                      <a:endParaRPr lang="nl-NL" sz="1600" b="1" baseline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nl-NL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            Valkenburg</a:t>
                      </a:r>
                      <a:endParaRPr lang="nl-NL" sz="16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600" dirty="0">
                          <a:solidFill>
                            <a:schemeClr val="bg1"/>
                          </a:solidFill>
                          <a:latin typeface="+mn-lt"/>
                        </a:rPr>
                        <a:t>Secretarieel</a:t>
                      </a:r>
                      <a:r>
                        <a:rPr lang="nl-NL" sz="1600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endParaRPr lang="nl-NL" sz="16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         </a:t>
                      </a:r>
                      <a:r>
                        <a:rPr lang="nl-NL" sz="1600" b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Pothuiske</a:t>
                      </a:r>
                      <a:r>
                        <a:rPr lang="nl-NL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</a:p>
                    <a:p>
                      <a:r>
                        <a:rPr lang="nl-NL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        Maastricht</a:t>
                      </a:r>
                      <a:endParaRPr lang="nl-NL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600" dirty="0">
                          <a:solidFill>
                            <a:schemeClr val="bg1"/>
                          </a:solidFill>
                          <a:latin typeface="+mn-lt"/>
                        </a:rPr>
                        <a:t>Gastheerschap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600" dirty="0">
                          <a:solidFill>
                            <a:schemeClr val="bg1"/>
                          </a:solidFill>
                          <a:latin typeface="+mn-lt"/>
                        </a:rPr>
                        <a:t>Keuken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294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De</a:t>
                      </a:r>
                      <a:r>
                        <a:rPr lang="nl-NL" sz="16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Proosdij</a:t>
                      </a:r>
                    </a:p>
                    <a:p>
                      <a:pPr algn="ctr" fontAlgn="b"/>
                      <a:r>
                        <a:rPr lang="nl-NL" sz="16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Meerssen</a:t>
                      </a:r>
                      <a:endParaRPr lang="nl-NL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Gastheerschap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Keuken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       RS</a:t>
                      </a:r>
                      <a:r>
                        <a:rPr lang="nl-NL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Carpoint</a:t>
                      </a:r>
                    </a:p>
                    <a:p>
                      <a:r>
                        <a:rPr lang="nl-NL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        Brunssum</a:t>
                      </a:r>
                      <a:endParaRPr lang="nl-NL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600" dirty="0">
                          <a:solidFill>
                            <a:schemeClr val="bg1"/>
                          </a:solidFill>
                          <a:latin typeface="+mn-lt"/>
                        </a:rPr>
                        <a:t>Autoschade en Spuiten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7984">
                <a:tc>
                  <a:txBody>
                    <a:bodyPr/>
                    <a:lstStyle/>
                    <a:p>
                      <a:r>
                        <a:rPr lang="nl-NL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            Mik</a:t>
                      </a:r>
                      <a:r>
                        <a:rPr lang="nl-NL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Lindeburcht</a:t>
                      </a:r>
                    </a:p>
                    <a:p>
                      <a:r>
                        <a:rPr lang="nl-NL" sz="16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                  Bunde</a:t>
                      </a:r>
                      <a:endParaRPr lang="nl-NL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600" dirty="0">
                          <a:solidFill>
                            <a:schemeClr val="bg1"/>
                          </a:solidFill>
                          <a:latin typeface="+mn-lt"/>
                        </a:rPr>
                        <a:t>Welzijn,</a:t>
                      </a:r>
                      <a:r>
                        <a:rPr lang="nl-NL" sz="1600" baseline="0" dirty="0">
                          <a:solidFill>
                            <a:schemeClr val="bg1"/>
                          </a:solidFill>
                          <a:latin typeface="+mn-lt"/>
                        </a:rPr>
                        <a:t> Kind en Jongeren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600" baseline="0" dirty="0">
                          <a:solidFill>
                            <a:schemeClr val="bg1"/>
                          </a:solidFill>
                          <a:latin typeface="+mn-lt"/>
                        </a:rPr>
                        <a:t>Mens en Activiteit</a:t>
                      </a:r>
                      <a:endParaRPr lang="nl-NL" sz="16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nl-NL" sz="16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Hands @ </a:t>
                      </a:r>
                      <a:r>
                        <a:rPr lang="nl-NL" sz="1600" b="1" i="0" u="none" strike="noStrike" baseline="0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work</a:t>
                      </a:r>
                      <a:endParaRPr lang="nl-NL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nl-NL" sz="16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Maastricht</a:t>
                      </a:r>
                      <a:endParaRPr lang="nl-NL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Autoschade en spuiten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Wiel</a:t>
                      </a:r>
                      <a:r>
                        <a:rPr lang="nl-NL" sz="16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ophanging en Carrosserie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7655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Basisschool Triangel</a:t>
                      </a:r>
                    </a:p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Ulestraten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Welzijn, Kind en Jongeren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Mens</a:t>
                      </a:r>
                      <a:r>
                        <a:rPr lang="nl-NL" sz="16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en Activiteit</a:t>
                      </a:r>
                      <a:endParaRPr lang="nl-NL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Basisschool</a:t>
                      </a:r>
                      <a:r>
                        <a:rPr lang="nl-NL" sz="16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nl-NL" sz="1600" b="1" i="0" u="none" strike="noStrike" baseline="0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Lindegaerd</a:t>
                      </a:r>
                      <a:endParaRPr lang="nl-NL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nl-NL" sz="16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Meerssen</a:t>
                      </a:r>
                      <a:endParaRPr lang="nl-NL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Welzijn, Kind en Jongeren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nl-NL" sz="1600" b="0" dirty="0">
                          <a:solidFill>
                            <a:schemeClr val="bg1"/>
                          </a:solidFill>
                          <a:latin typeface="+mn-lt"/>
                        </a:rPr>
                        <a:t>Mens</a:t>
                      </a:r>
                      <a:r>
                        <a:rPr lang="nl-NL" sz="1600" b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en Activiteit</a:t>
                      </a:r>
                      <a:endParaRPr lang="nl-NL" sz="1600" b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1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7421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1" y="453981"/>
            <a:ext cx="11274158" cy="1877811"/>
          </a:xfrm>
          <a:prstGeom prst="rect">
            <a:avLst/>
          </a:prstGeom>
          <a:solidFill>
            <a:srgbClr val="019FE3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477478-DA29-6249-B3D7-E615D8EC2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19" y="731520"/>
            <a:ext cx="10666145" cy="1426464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Vragen?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9006933" cy="3918122"/>
          </a:xfrm>
          <a:prstGeom prst="rect">
            <a:avLst/>
          </a:prstGeom>
          <a:solidFill>
            <a:srgbClr val="123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2480956"/>
            <a:ext cx="2112264" cy="1898903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4529023"/>
            <a:ext cx="2107363" cy="1870055"/>
          </a:xfrm>
          <a:prstGeom prst="rect">
            <a:avLst/>
          </a:prstGeom>
          <a:solidFill>
            <a:srgbClr val="94D40B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8FEFBB9A-B17F-3A40-8FB1-1B261623F2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9991" y="2959897"/>
            <a:ext cx="1920484" cy="972024"/>
          </a:xfrm>
          <a:prstGeom prst="rect">
            <a:avLst/>
          </a:prstGeom>
        </p:spPr>
      </p:pic>
      <p:pic>
        <p:nvPicPr>
          <p:cNvPr id="10" name="Tijdelijke aanduiding voor inhoud 9">
            <a:extLst>
              <a:ext uri="{FF2B5EF4-FFF2-40B4-BE49-F238E27FC236}">
                <a16:creationId xmlns:a16="http://schemas.microsoft.com/office/drawing/2014/main" id="{22FAD914-1DE7-8742-B976-A095558CD8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68320" y="2154397"/>
            <a:ext cx="4104640" cy="410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3045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8055"/>
            <a:ext cx="7201941" cy="1508760"/>
          </a:xfrm>
          <a:prstGeom prst="rect">
            <a:avLst/>
          </a:prstGeom>
          <a:solidFill>
            <a:srgbClr val="019FE3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477478-DA29-6249-B3D7-E615D8EC2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694944"/>
            <a:ext cx="6610388" cy="1042416"/>
          </a:xfrm>
        </p:spPr>
        <p:txBody>
          <a:bodyPr>
            <a:normAutofit/>
          </a:bodyPr>
          <a:lstStyle/>
          <a:p>
            <a:r>
              <a:rPr lang="nl-NL" sz="4200" b="1" dirty="0">
                <a:solidFill>
                  <a:srgbClr val="FFFFFF"/>
                </a:solidFill>
              </a:rPr>
              <a:t>Inhoud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5755" y="450222"/>
            <a:ext cx="1861718" cy="1506594"/>
          </a:xfrm>
          <a:prstGeom prst="rect">
            <a:avLst/>
          </a:prstGeom>
          <a:solidFill>
            <a:schemeClr val="bg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0314" y="453269"/>
            <a:ext cx="1862765" cy="1505231"/>
          </a:xfrm>
          <a:prstGeom prst="rect">
            <a:avLst/>
          </a:prstGeom>
          <a:solidFill>
            <a:srgbClr val="94D40B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3A87B69-D1B1-4DA7-B224-F220FC5235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2130552"/>
            <a:ext cx="7205472" cy="4270248"/>
          </a:xfrm>
          <a:prstGeom prst="rect">
            <a:avLst/>
          </a:prstGeom>
          <a:solidFill>
            <a:srgbClr val="123152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07BBA47-791C-BD48-A594-14049B9410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6194" y="3630850"/>
            <a:ext cx="3286446" cy="1663385"/>
          </a:xfrm>
          <a:prstGeom prst="rect">
            <a:avLst/>
          </a:prstGeom>
        </p:spPr>
      </p:pic>
      <p:sp>
        <p:nvSpPr>
          <p:cNvPr id="53" name="Rectangle 52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5755" y="2127680"/>
            <a:ext cx="3887324" cy="4273119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jdelijke aanduiding voor inhoud 8">
            <a:extLst>
              <a:ext uri="{FF2B5EF4-FFF2-40B4-BE49-F238E27FC236}">
                <a16:creationId xmlns:a16="http://schemas.microsoft.com/office/drawing/2014/main" id="{8810192D-D075-C04C-AC85-1054D4330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854" y="2404372"/>
            <a:ext cx="4598966" cy="3740893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dirty="0">
                <a:solidFill>
                  <a:schemeClr val="bg1"/>
                </a:solidFill>
              </a:rPr>
              <a:t>Urenverdeling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err="1">
                <a:solidFill>
                  <a:schemeClr val="bg1"/>
                </a:solidFill>
              </a:rPr>
              <a:t>Profielvak</a:t>
            </a:r>
            <a:endParaRPr lang="nl-NL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nl-NL" dirty="0">
                <a:solidFill>
                  <a:schemeClr val="bg1"/>
                </a:solidFill>
              </a:rPr>
              <a:t>Keuzevakken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>
                <a:solidFill>
                  <a:schemeClr val="bg1"/>
                </a:solidFill>
              </a:rPr>
              <a:t>Keuzevakken op school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>
                <a:solidFill>
                  <a:schemeClr val="bg1"/>
                </a:solidFill>
              </a:rPr>
              <a:t>Praktijkleren</a:t>
            </a:r>
          </a:p>
        </p:txBody>
      </p:sp>
      <p:sp>
        <p:nvSpPr>
          <p:cNvPr id="15" name="Tijdelijke aanduiding voor inhoud 8">
            <a:extLst>
              <a:ext uri="{FF2B5EF4-FFF2-40B4-BE49-F238E27FC236}">
                <a16:creationId xmlns:a16="http://schemas.microsoft.com/office/drawing/2014/main" id="{714E3E3C-7D95-644A-90D6-ED7BCFE3662C}"/>
              </a:ext>
            </a:extLst>
          </p:cNvPr>
          <p:cNvSpPr txBox="1">
            <a:spLocks/>
          </p:cNvSpPr>
          <p:nvPr/>
        </p:nvSpPr>
        <p:spPr>
          <a:xfrm>
            <a:off x="6285181" y="2820913"/>
            <a:ext cx="5306544" cy="32832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15301324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3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019FE3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rgbClr val="123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2FD5B986-308E-154D-B1D2-2584386B56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6472" y="731519"/>
            <a:ext cx="6947328" cy="5445444"/>
          </a:xfrm>
        </p:spPr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380E1AF5-7128-894F-8B70-302D39F460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133" y="4728649"/>
            <a:ext cx="2957724" cy="1497007"/>
          </a:xfrm>
          <a:prstGeom prst="rect">
            <a:avLst/>
          </a:prstGeom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21375906-2EDB-D645-BF65-82C14A100193}"/>
              </a:ext>
            </a:extLst>
          </p:cNvPr>
          <p:cNvSpPr/>
          <p:nvPr/>
        </p:nvSpPr>
        <p:spPr>
          <a:xfrm>
            <a:off x="5130748" y="703038"/>
            <a:ext cx="5614340" cy="54032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74AD2C87-A143-AF4A-9F16-3B72BBFAFBC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382" t="8115" r="35523" b="8372"/>
          <a:stretch/>
        </p:blipFill>
        <p:spPr>
          <a:xfrm>
            <a:off x="5130749" y="703038"/>
            <a:ext cx="5614339" cy="4241016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70ADD02F-D69D-624D-9740-6606E153C1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5048" t="8115" r="5270" b="51116"/>
          <a:stretch/>
        </p:blipFill>
        <p:spPr>
          <a:xfrm>
            <a:off x="7962720" y="3998131"/>
            <a:ext cx="2732775" cy="2108200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C6C33943-55D6-7047-A1DE-66CC933937B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5085" t="53561" r="4629" b="30415"/>
          <a:stretch/>
        </p:blipFill>
        <p:spPr>
          <a:xfrm>
            <a:off x="5147999" y="5227518"/>
            <a:ext cx="2732775" cy="812098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0A2F0AC9-5ACC-7F46-8638-D32FACF68C6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3060" t="8115" r="35177" b="72308"/>
          <a:stretch/>
        </p:blipFill>
        <p:spPr>
          <a:xfrm>
            <a:off x="544883" y="1713304"/>
            <a:ext cx="3288378" cy="1138379"/>
          </a:xfrm>
          <a:prstGeom prst="rect">
            <a:avLst/>
          </a:prstGeom>
        </p:spPr>
      </p:pic>
      <p:cxnSp>
        <p:nvCxnSpPr>
          <p:cNvPr id="6" name="Rechte verbindingslijn met pijl 5">
            <a:extLst>
              <a:ext uri="{FF2B5EF4-FFF2-40B4-BE49-F238E27FC236}">
                <a16:creationId xmlns:a16="http://schemas.microsoft.com/office/drawing/2014/main" id="{0983166B-5FF8-EC48-924B-D37B000400B8}"/>
              </a:ext>
            </a:extLst>
          </p:cNvPr>
          <p:cNvCxnSpPr>
            <a:cxnSpLocks/>
          </p:cNvCxnSpPr>
          <p:nvPr/>
        </p:nvCxnSpPr>
        <p:spPr>
          <a:xfrm flipV="1">
            <a:off x="2061272" y="3006675"/>
            <a:ext cx="0" cy="1782399"/>
          </a:xfrm>
          <a:prstGeom prst="straightConnector1">
            <a:avLst/>
          </a:prstGeom>
          <a:ln w="212725">
            <a:solidFill>
              <a:srgbClr val="12315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87985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019FE3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477478-DA29-6249-B3D7-E615D8EC2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1. urenverdeling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94D40B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rgbClr val="123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FCEB33BE-916B-0741-8EB9-05B9A12F71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2001" y="853265"/>
            <a:ext cx="2003737" cy="1014161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14DD1C2-2FCE-D641-B613-4C79113D66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6663340"/>
              </p:ext>
            </p:extLst>
          </p:nvPr>
        </p:nvGraphicFramePr>
        <p:xfrm>
          <a:off x="2032000" y="2642503"/>
          <a:ext cx="8128000" cy="35888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138321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61737"/>
            <a:ext cx="2149361" cy="1870055"/>
          </a:xfrm>
          <a:prstGeom prst="rect">
            <a:avLst/>
          </a:prstGeom>
          <a:solidFill>
            <a:srgbClr val="94D40B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52604" y="453981"/>
            <a:ext cx="6675120" cy="1877811"/>
          </a:xfrm>
          <a:prstGeom prst="rect">
            <a:avLst/>
          </a:prstGeom>
          <a:solidFill>
            <a:srgbClr val="019FE3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rgbClr val="123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82D57F76-9023-CD4E-860C-CA693770611B}"/>
              </a:ext>
            </a:extLst>
          </p:cNvPr>
          <p:cNvSpPr txBox="1">
            <a:spLocks/>
          </p:cNvSpPr>
          <p:nvPr/>
        </p:nvSpPr>
        <p:spPr>
          <a:xfrm>
            <a:off x="2764276" y="304817"/>
            <a:ext cx="6636792" cy="15217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nl-NL" sz="4400" dirty="0">
              <a:solidFill>
                <a:srgbClr val="FFFFFF"/>
              </a:solidFill>
            </a:endParaRP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335EA0CF-B626-C446-A6EF-09D47EFF1C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8205" y="854529"/>
            <a:ext cx="1920484" cy="972024"/>
          </a:xfrm>
          <a:prstGeom prst="rect">
            <a:avLst/>
          </a:prstGeom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89D0383C-3575-1E48-9B04-87D82CEDBD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4044" y="681274"/>
            <a:ext cx="6337300" cy="1422400"/>
          </a:xfrm>
          <a:prstGeom prst="rect">
            <a:avLst/>
          </a:prstGeom>
        </p:spPr>
      </p:pic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80878811-1997-F04A-829F-8513A09515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324712"/>
              </p:ext>
            </p:extLst>
          </p:nvPr>
        </p:nvGraphicFramePr>
        <p:xfrm>
          <a:off x="1251017" y="2656687"/>
          <a:ext cx="9680011" cy="356666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4725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44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8147">
                <a:tc gridSpan="2">
                  <a:txBody>
                    <a:bodyPr/>
                    <a:lstStyle/>
                    <a:p>
                      <a:pPr algn="ctr"/>
                      <a:r>
                        <a:rPr lang="nl-NL" sz="1800" dirty="0">
                          <a:solidFill>
                            <a:schemeClr val="bg1"/>
                          </a:solidFill>
                        </a:rPr>
                        <a:t>1 + 2 = Dienstverlening</a:t>
                      </a:r>
                    </a:p>
                  </a:txBody>
                  <a:tcPr marL="67260" marR="67260" marT="33630" marB="33630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D4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191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1500" b="1" u="sng" dirty="0">
                          <a:solidFill>
                            <a:schemeClr val="bg1"/>
                          </a:solidFill>
                          <a:effectLst/>
                        </a:rPr>
                        <a:t>1. Organiseren van een activiteit 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nl-NL" sz="1300" dirty="0">
                          <a:solidFill>
                            <a:schemeClr val="bg1"/>
                          </a:solidFill>
                        </a:rPr>
                        <a:t>een opdracht aannemen,</a:t>
                      </a:r>
                      <a:r>
                        <a:rPr lang="nl-NL" sz="13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300" dirty="0">
                          <a:solidFill>
                            <a:schemeClr val="bg1"/>
                          </a:solidFill>
                        </a:rPr>
                        <a:t>organiseren</a:t>
                      </a:r>
                      <a:r>
                        <a:rPr lang="nl-NL" sz="1300" baseline="0" dirty="0">
                          <a:solidFill>
                            <a:schemeClr val="bg1"/>
                          </a:solidFill>
                        </a:rPr>
                        <a:t>,  voorbereiden en realiseren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nl-NL" sz="1300" dirty="0">
                          <a:solidFill>
                            <a:schemeClr val="bg1"/>
                          </a:solidFill>
                        </a:rPr>
                        <a:t>facilitaire werkzaamheden uitvoeren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nl-NL" sz="1300" dirty="0">
                          <a:solidFill>
                            <a:schemeClr val="bg1"/>
                          </a:solidFill>
                        </a:rPr>
                        <a:t>wet- en regelgeving op het terrein van veiligheid en milieu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nl-NL" sz="1500" dirty="0">
                        <a:solidFill>
                          <a:schemeClr val="bg1"/>
                        </a:solidFill>
                      </a:endParaRPr>
                    </a:p>
                  </a:txBody>
                  <a:tcPr marL="67260" marR="67260" marT="33630" marB="33630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315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1500" b="1" u="sng" dirty="0">
                          <a:solidFill>
                            <a:schemeClr val="bg1"/>
                          </a:solidFill>
                          <a:effectLst/>
                        </a:rPr>
                        <a:t>2. Presenteren, promoten en verkopen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1300" dirty="0">
                          <a:solidFill>
                            <a:schemeClr val="bg1"/>
                          </a:solidFill>
                          <a:effectLst/>
                        </a:rPr>
                        <a:t>communicatie en communicatiemiddelen (her)kennen, benoemen en professioneel toepassen  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1300" dirty="0">
                          <a:solidFill>
                            <a:schemeClr val="bg1"/>
                          </a:solidFill>
                          <a:effectLst/>
                        </a:rPr>
                        <a:t>promotieactiviteiten beoordelen, verbeteren en uitvoeren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1300" dirty="0">
                          <a:solidFill>
                            <a:schemeClr val="bg1"/>
                          </a:solidFill>
                          <a:effectLst/>
                        </a:rPr>
                        <a:t>informatie verstrekken en instructie geven</a:t>
                      </a:r>
                      <a:endParaRPr lang="nl-NL" sz="1300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260" marR="67260" marT="33630" marB="33630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9F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845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1500" b="1" u="sng" dirty="0">
                          <a:solidFill>
                            <a:schemeClr val="bg1"/>
                          </a:solidFill>
                          <a:effectLst/>
                        </a:rPr>
                        <a:t>3.</a:t>
                      </a:r>
                      <a:r>
                        <a:rPr lang="nl-NL" sz="1500" b="1" u="sng" baseline="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nl-NL" sz="1500" b="1" u="sng" dirty="0">
                          <a:solidFill>
                            <a:schemeClr val="bg1"/>
                          </a:solidFill>
                          <a:effectLst/>
                        </a:rPr>
                        <a:t>Een product maken en verbeteren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1300" dirty="0">
                          <a:solidFill>
                            <a:schemeClr val="bg1"/>
                          </a:solidFill>
                          <a:effectLst/>
                        </a:rPr>
                        <a:t>(delen van) een product of halffabricaat maken (werktekeningen lezen</a:t>
                      </a:r>
                      <a:r>
                        <a:rPr lang="nl-NL" sz="1300" baseline="0" dirty="0">
                          <a:solidFill>
                            <a:schemeClr val="bg1"/>
                          </a:solidFill>
                          <a:effectLst/>
                        </a:rPr>
                        <a:t> en verbindingen maken met gangbare materialen)</a:t>
                      </a:r>
                      <a:endParaRPr lang="nl-NL" sz="13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285750" lvl="0" indent="-28575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1300" dirty="0">
                          <a:solidFill>
                            <a:schemeClr val="bg1"/>
                          </a:solidFill>
                          <a:effectLst/>
                        </a:rPr>
                        <a:t>(een deel van) een product ontwerpen of verbeteren met behulp van een eenvoudig technisch tekenprogramma in zowel 2D als 3D</a:t>
                      </a:r>
                      <a:endParaRPr lang="nl-NL" sz="13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260" marR="67260" marT="33630" marB="33630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9F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nl-NL" sz="1500" b="1" u="sng" dirty="0">
                          <a:solidFill>
                            <a:schemeClr val="bg1"/>
                          </a:solidFill>
                          <a:effectLst/>
                        </a:rPr>
                        <a:t>4. </a:t>
                      </a:r>
                      <a:r>
                        <a:rPr kumimoji="0" lang="nl-NL" sz="1500" b="1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</a:rPr>
                        <a:t>Multimediaal product maken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nl-NL" sz="13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</a:rPr>
                        <a:t>een digitaal ontwerp maken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1300" kern="1200" dirty="0">
                          <a:solidFill>
                            <a:schemeClr val="bg1"/>
                          </a:solidFill>
                          <a:effectLst/>
                        </a:rPr>
                        <a:t>een instructie-of voorlichtingsfilm maken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1300" kern="1200" dirty="0">
                          <a:solidFill>
                            <a:schemeClr val="bg1"/>
                          </a:solidFill>
                          <a:effectLst/>
                        </a:rPr>
                        <a:t>een website ontwerpen en samenstellen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1300" kern="1200" dirty="0">
                          <a:solidFill>
                            <a:schemeClr val="bg1"/>
                          </a:solidFill>
                          <a:effectLst/>
                        </a:rPr>
                        <a:t>een applicatie ontwerpen, maken of samenstellen</a:t>
                      </a:r>
                      <a:endParaRPr lang="nl-NL" sz="13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endParaRPr lang="nl-NL" sz="15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7260" marR="67260" marT="33630" marB="33630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31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147">
                <a:tc gridSpan="2">
                  <a:txBody>
                    <a:bodyPr/>
                    <a:lstStyle/>
                    <a:p>
                      <a:pPr algn="ctr"/>
                      <a:r>
                        <a:rPr lang="nl-NL" sz="1800" b="1" dirty="0">
                          <a:solidFill>
                            <a:schemeClr val="bg1"/>
                          </a:solidFill>
                        </a:rPr>
                        <a:t>3 + 4 = Producten</a:t>
                      </a:r>
                    </a:p>
                  </a:txBody>
                  <a:tcPr marL="67260" marR="67260" marT="33630" marB="33630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D4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Tekstvak 12">
            <a:extLst>
              <a:ext uri="{FF2B5EF4-FFF2-40B4-BE49-F238E27FC236}">
                <a16:creationId xmlns:a16="http://schemas.microsoft.com/office/drawing/2014/main" id="{2873C456-8423-884B-8C20-35D708B84EB4}"/>
              </a:ext>
            </a:extLst>
          </p:cNvPr>
          <p:cNvSpPr txBox="1"/>
          <p:nvPr/>
        </p:nvSpPr>
        <p:spPr>
          <a:xfrm>
            <a:off x="4629981" y="6396263"/>
            <a:ext cx="2922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>
                <a:solidFill>
                  <a:srgbClr val="123152"/>
                </a:solidFill>
              </a:rPr>
              <a:t>GL: alleen </a:t>
            </a:r>
            <a:r>
              <a:rPr lang="nl-NL" sz="2000" b="1" dirty="0" err="1">
                <a:solidFill>
                  <a:srgbClr val="123152"/>
                </a:solidFill>
              </a:rPr>
              <a:t>profielvak</a:t>
            </a:r>
            <a:r>
              <a:rPr lang="nl-NL" sz="2000" b="1" dirty="0">
                <a:solidFill>
                  <a:srgbClr val="123152"/>
                </a:solidFill>
              </a:rPr>
              <a:t> 1 + 4</a:t>
            </a:r>
          </a:p>
        </p:txBody>
      </p:sp>
    </p:spTree>
    <p:extLst>
      <p:ext uri="{BB962C8B-B14F-4D97-AF65-F5344CB8AC3E}">
        <p14:creationId xmlns:p14="http://schemas.microsoft.com/office/powerpoint/2010/main" val="26696215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3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019FE3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rgbClr val="123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2FD5B986-308E-154D-B1D2-2584386B56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6472" y="731519"/>
            <a:ext cx="6947328" cy="5445444"/>
          </a:xfrm>
        </p:spPr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380E1AF5-7128-894F-8B70-302D39F460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133" y="4728649"/>
            <a:ext cx="2957724" cy="1497007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FF321C0E-9A42-D24E-A377-4AA0D5A2D0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922" y="1727573"/>
            <a:ext cx="6337300" cy="1422400"/>
          </a:xfrm>
          <a:prstGeom prst="rect">
            <a:avLst/>
          </a:prstGeom>
        </p:spPr>
      </p:pic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927AD934-28EC-6147-B948-755A5C2B78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1322305"/>
              </p:ext>
            </p:extLst>
          </p:nvPr>
        </p:nvGraphicFramePr>
        <p:xfrm>
          <a:off x="3788121" y="1428749"/>
          <a:ext cx="8337580" cy="3993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Tekstvak 10">
            <a:extLst>
              <a:ext uri="{FF2B5EF4-FFF2-40B4-BE49-F238E27FC236}">
                <a16:creationId xmlns:a16="http://schemas.microsoft.com/office/drawing/2014/main" id="{BE5CA247-F7B0-374E-A7BE-19FBAC16DD5A}"/>
              </a:ext>
            </a:extLst>
          </p:cNvPr>
          <p:cNvSpPr txBox="1"/>
          <p:nvPr/>
        </p:nvSpPr>
        <p:spPr>
          <a:xfrm>
            <a:off x="5562241" y="5719091"/>
            <a:ext cx="46531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>
                <a:solidFill>
                  <a:schemeClr val="bg1"/>
                </a:solidFill>
              </a:rPr>
              <a:t>GL: alleen D&amp;P-M en enkele lessen D&amp;P-H</a:t>
            </a:r>
          </a:p>
        </p:txBody>
      </p:sp>
    </p:spTree>
    <p:extLst>
      <p:ext uri="{BB962C8B-B14F-4D97-AF65-F5344CB8AC3E}">
        <p14:creationId xmlns:p14="http://schemas.microsoft.com/office/powerpoint/2010/main" val="28616622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019FE3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477478-DA29-6249-B3D7-E615D8EC2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3. Keuzevakken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94D40B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rgbClr val="123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FCEB33BE-916B-0741-8EB9-05B9A12F7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001" y="853265"/>
            <a:ext cx="2003737" cy="1014161"/>
          </a:xfrm>
          <a:prstGeom prst="rect">
            <a:avLst/>
          </a:prstGeom>
        </p:spPr>
      </p:pic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B9571B91-68E5-CA40-B7FC-11177B5171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8752176"/>
              </p:ext>
            </p:extLst>
          </p:nvPr>
        </p:nvGraphicFramePr>
        <p:xfrm>
          <a:off x="995293" y="2800356"/>
          <a:ext cx="4305058" cy="3283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053F0853-3BD8-FF42-9266-5FF2E429146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6277941"/>
              </p:ext>
            </p:extLst>
          </p:nvPr>
        </p:nvGraphicFramePr>
        <p:xfrm>
          <a:off x="6788147" y="2800356"/>
          <a:ext cx="4305058" cy="3283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0771906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9" y="450221"/>
            <a:ext cx="4111931" cy="5957175"/>
          </a:xfrm>
          <a:prstGeom prst="rect">
            <a:avLst/>
          </a:prstGeom>
          <a:solidFill>
            <a:srgbClr val="019FE3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477478-DA29-6249-B3D7-E615D8EC2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32" y="732503"/>
            <a:ext cx="4148953" cy="5368413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3. Keuzevakken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7274" y="446007"/>
            <a:ext cx="4676305" cy="5957175"/>
          </a:xfrm>
          <a:prstGeom prst="rect">
            <a:avLst/>
          </a:prstGeom>
          <a:solidFill>
            <a:srgbClr val="123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jdelijke aanduiding voor inhoud 8">
            <a:extLst>
              <a:ext uri="{FF2B5EF4-FFF2-40B4-BE49-F238E27FC236}">
                <a16:creationId xmlns:a16="http://schemas.microsoft.com/office/drawing/2014/main" id="{8810192D-D075-C04C-AC85-1054D4330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6632" y="762000"/>
            <a:ext cx="4414122" cy="5368412"/>
          </a:xfrm>
        </p:spPr>
        <p:txBody>
          <a:bodyPr anchor="ctr">
            <a:normAutofit/>
          </a:bodyPr>
          <a:lstStyle/>
          <a:p>
            <a:endParaRPr lang="nl-NL" sz="2400" dirty="0"/>
          </a:p>
          <a:p>
            <a:endParaRPr lang="nl-NL" sz="2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35BD09B-BC3A-45C0-AF8E-950F364CD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488" y="448056"/>
            <a:ext cx="2103120" cy="290779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5CC4153-3F0D-4F4C-8F12-E8FC3FA40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6862" y="3494844"/>
            <a:ext cx="2104001" cy="2907792"/>
          </a:xfrm>
          <a:prstGeom prst="rect">
            <a:avLst/>
          </a:prstGeom>
          <a:solidFill>
            <a:srgbClr val="94D40B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E6AAF832-739C-0444-8E0D-CEC4D85C76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6752" y="1415940"/>
            <a:ext cx="1920484" cy="972024"/>
          </a:xfrm>
          <a:prstGeom prst="rect">
            <a:avLst/>
          </a:prstGeom>
        </p:spPr>
      </p:pic>
      <p:sp>
        <p:nvSpPr>
          <p:cNvPr id="11" name="Tekstvak 10">
            <a:extLst>
              <a:ext uri="{FF2B5EF4-FFF2-40B4-BE49-F238E27FC236}">
                <a16:creationId xmlns:a16="http://schemas.microsoft.com/office/drawing/2014/main" id="{09DA4B2E-ACD0-5049-8BAB-F1C01A95D5D9}"/>
              </a:ext>
            </a:extLst>
          </p:cNvPr>
          <p:cNvSpPr txBox="1"/>
          <p:nvPr/>
        </p:nvSpPr>
        <p:spPr>
          <a:xfrm>
            <a:off x="4708329" y="686862"/>
            <a:ext cx="4592426" cy="547512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450850" indent="-225425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 err="1">
                <a:solidFill>
                  <a:schemeClr val="bg1"/>
                </a:solidFill>
              </a:rPr>
              <a:t>Leerling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kiest</a:t>
            </a:r>
            <a:r>
              <a:rPr lang="en-US" sz="2600" dirty="0">
                <a:solidFill>
                  <a:schemeClr val="bg1"/>
                </a:solidFill>
              </a:rPr>
              <a:t> eigen </a:t>
            </a:r>
            <a:r>
              <a:rPr lang="en-US" sz="2600" dirty="0" err="1">
                <a:solidFill>
                  <a:schemeClr val="bg1"/>
                </a:solidFill>
              </a:rPr>
              <a:t>keuzevak</a:t>
            </a:r>
            <a:r>
              <a:rPr lang="en-US" sz="2600" dirty="0">
                <a:solidFill>
                  <a:schemeClr val="bg1"/>
                </a:solidFill>
              </a:rPr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bg1"/>
              </a:solidFill>
            </a:endParaRP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 err="1">
                <a:solidFill>
                  <a:schemeClr val="bg1"/>
                </a:solidFill>
              </a:rPr>
              <a:t>Keuzevakken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mogen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ook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br>
              <a:rPr lang="en-US" sz="2600" dirty="0">
                <a:solidFill>
                  <a:schemeClr val="bg1"/>
                </a:solidFill>
              </a:rPr>
            </a:br>
            <a:r>
              <a:rPr lang="en-US" sz="2600" dirty="0" err="1">
                <a:solidFill>
                  <a:schemeClr val="bg1"/>
                </a:solidFill>
              </a:rPr>
              <a:t>uit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andere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profielen</a:t>
            </a:r>
            <a:r>
              <a:rPr lang="en-US" sz="2600" dirty="0">
                <a:solidFill>
                  <a:schemeClr val="bg1"/>
                </a:solidFill>
              </a:rPr>
              <a:t>.</a:t>
            </a: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bg1"/>
              </a:solidFill>
            </a:endParaRP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Stella Maris </a:t>
            </a:r>
            <a:r>
              <a:rPr lang="en-US" sz="2600" dirty="0" err="1">
                <a:solidFill>
                  <a:schemeClr val="bg1"/>
                </a:solidFill>
              </a:rPr>
              <a:t>biedt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bijna</a:t>
            </a:r>
            <a:r>
              <a:rPr lang="en-US" sz="2600" dirty="0">
                <a:solidFill>
                  <a:schemeClr val="bg1"/>
                </a:solidFill>
              </a:rPr>
              <a:t> 60 </a:t>
            </a:r>
            <a:r>
              <a:rPr lang="en-US" sz="2600" dirty="0" err="1">
                <a:solidFill>
                  <a:schemeClr val="bg1"/>
                </a:solidFill>
              </a:rPr>
              <a:t>keuzevakken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aan</a:t>
            </a:r>
            <a:r>
              <a:rPr lang="en-US" sz="2600" dirty="0">
                <a:solidFill>
                  <a:schemeClr val="bg1"/>
                </a:solidFill>
              </a:rPr>
              <a:t>!</a:t>
            </a: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bg1"/>
              </a:solidFill>
            </a:endParaRP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b="1" u="sng" dirty="0" err="1">
                <a:solidFill>
                  <a:schemeClr val="bg1"/>
                </a:solidFill>
              </a:rPr>
              <a:t>Een</a:t>
            </a:r>
            <a:r>
              <a:rPr lang="en-US" sz="2600" b="1" u="sng" dirty="0">
                <a:solidFill>
                  <a:schemeClr val="bg1"/>
                </a:solidFill>
              </a:rPr>
              <a:t> </a:t>
            </a:r>
            <a:r>
              <a:rPr lang="en-US" sz="2600" b="1" u="sng" dirty="0" err="1">
                <a:solidFill>
                  <a:schemeClr val="bg1"/>
                </a:solidFill>
              </a:rPr>
              <a:t>goede</a:t>
            </a:r>
            <a:r>
              <a:rPr lang="en-US" sz="2600" b="1" u="sng" dirty="0">
                <a:solidFill>
                  <a:schemeClr val="bg1"/>
                </a:solidFill>
              </a:rPr>
              <a:t> </a:t>
            </a:r>
            <a:r>
              <a:rPr lang="en-US" sz="2600" b="1" u="sng" dirty="0" err="1">
                <a:solidFill>
                  <a:schemeClr val="bg1"/>
                </a:solidFill>
              </a:rPr>
              <a:t>oriëntatie</a:t>
            </a:r>
            <a:r>
              <a:rPr lang="en-US" sz="2600" b="1" u="sng" dirty="0">
                <a:solidFill>
                  <a:schemeClr val="bg1"/>
                </a:solidFill>
              </a:rPr>
              <a:t> </a:t>
            </a:r>
            <a:br>
              <a:rPr lang="en-US" sz="2600" b="1" u="sng" dirty="0">
                <a:solidFill>
                  <a:schemeClr val="bg1"/>
                </a:solidFill>
              </a:rPr>
            </a:br>
            <a:r>
              <a:rPr lang="en-US" sz="2600" b="1" u="sng" dirty="0" err="1">
                <a:solidFill>
                  <a:schemeClr val="bg1"/>
                </a:solidFill>
              </a:rPr>
              <a:t>richting</a:t>
            </a:r>
            <a:r>
              <a:rPr lang="en-US" sz="2600" b="1" u="sng" dirty="0">
                <a:solidFill>
                  <a:schemeClr val="bg1"/>
                </a:solidFill>
              </a:rPr>
              <a:t> MBO </a:t>
            </a:r>
            <a:r>
              <a:rPr lang="en-US" sz="2600" b="1" u="sng" dirty="0" err="1">
                <a:solidFill>
                  <a:schemeClr val="bg1"/>
                </a:solidFill>
              </a:rPr>
              <a:t>vervolgkeuze</a:t>
            </a:r>
            <a:r>
              <a:rPr lang="en-US" sz="2600" b="1" u="sng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81749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1" y="453981"/>
            <a:ext cx="11274158" cy="1877811"/>
          </a:xfrm>
          <a:prstGeom prst="rect">
            <a:avLst/>
          </a:prstGeom>
          <a:solidFill>
            <a:srgbClr val="019FE3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477478-DA29-6249-B3D7-E615D8EC2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19" y="731520"/>
            <a:ext cx="10666145" cy="1426464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3. Keuzevakken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9006933" cy="3918122"/>
          </a:xfrm>
          <a:prstGeom prst="rect">
            <a:avLst/>
          </a:prstGeom>
          <a:solidFill>
            <a:srgbClr val="123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2480956"/>
            <a:ext cx="2112264" cy="1898903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4529023"/>
            <a:ext cx="2107363" cy="1870055"/>
          </a:xfrm>
          <a:prstGeom prst="rect">
            <a:avLst/>
          </a:prstGeom>
          <a:solidFill>
            <a:srgbClr val="94D40B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8FEFBB9A-B17F-3A40-8FB1-1B261623F2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9991" y="2959897"/>
            <a:ext cx="1920484" cy="972024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81B44E80-5318-CE45-868B-29850B6670FA}"/>
              </a:ext>
            </a:extLst>
          </p:cNvPr>
          <p:cNvSpPr txBox="1"/>
          <p:nvPr/>
        </p:nvSpPr>
        <p:spPr>
          <a:xfrm>
            <a:off x="454020" y="2884579"/>
            <a:ext cx="10597729" cy="32832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514350" marR="0" lvl="0" indent="-22860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7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KB/BB:</a:t>
            </a:r>
          </a:p>
          <a:p>
            <a:pPr marL="971550" marR="0" lvl="1" indent="-22860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7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Hele </a:t>
            </a:r>
            <a:r>
              <a:rPr kumimoji="0" lang="en-US" sz="27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dag</a:t>
            </a:r>
            <a:r>
              <a:rPr kumimoji="0" lang="en-US" sz="27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7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bezig</a:t>
            </a:r>
            <a:r>
              <a:rPr kumimoji="0" lang="en-US" sz="27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met </a:t>
            </a:r>
            <a:r>
              <a:rPr kumimoji="0" lang="en-US" sz="27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één</a:t>
            </a:r>
            <a:r>
              <a:rPr kumimoji="0" lang="en-US" sz="27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7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keuzevak</a:t>
            </a:r>
            <a:r>
              <a:rPr kumimoji="0" lang="en-US" sz="27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, </a:t>
            </a:r>
            <a:r>
              <a:rPr kumimoji="0" lang="en-US" sz="27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geen</a:t>
            </a:r>
            <a:r>
              <a:rPr kumimoji="0" lang="en-US" sz="27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7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overige</a:t>
            </a:r>
            <a:r>
              <a:rPr kumimoji="0" lang="en-US" sz="27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7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vakken</a:t>
            </a:r>
            <a:r>
              <a:rPr kumimoji="0" lang="en-US" sz="27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.</a:t>
            </a:r>
          </a:p>
          <a:p>
            <a:pPr marL="514350" marR="0" lvl="0" indent="-22860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7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  <a:p>
            <a:pPr marL="514350" marR="0" lvl="0" indent="-22860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7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GL/TL:</a:t>
            </a:r>
          </a:p>
          <a:p>
            <a:pPr marL="971550" marR="0" lvl="1" indent="-22860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7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Eén</a:t>
            </a:r>
            <a:r>
              <a:rPr kumimoji="0" lang="en-US" sz="27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r>
              <a:rPr kumimoji="0" lang="en-US" sz="27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middag</a:t>
            </a:r>
            <a:r>
              <a:rPr kumimoji="0" lang="en-US" sz="27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in de week </a:t>
            </a:r>
            <a:r>
              <a:rPr kumimoji="0" lang="en-US" sz="27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bezig</a:t>
            </a:r>
            <a:r>
              <a:rPr kumimoji="0" lang="en-US" sz="27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met het </a:t>
            </a:r>
            <a:r>
              <a:rPr kumimoji="0" lang="en-US" sz="27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keuzevak</a:t>
            </a:r>
            <a:r>
              <a:rPr kumimoji="0" lang="en-US" sz="27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. </a:t>
            </a:r>
            <a:br>
              <a:rPr kumimoji="0" lang="en-US" sz="27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</a:br>
            <a:r>
              <a:rPr kumimoji="0" lang="en-US" sz="27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In de </a:t>
            </a:r>
            <a:r>
              <a:rPr kumimoji="0" lang="en-US" sz="27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ochtend</a:t>
            </a:r>
            <a:r>
              <a:rPr kumimoji="0" lang="en-US" sz="27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AVO-</a:t>
            </a:r>
            <a:r>
              <a:rPr kumimoji="0" lang="en-US" sz="27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vakken</a:t>
            </a:r>
            <a:r>
              <a:rPr kumimoji="0" lang="en-US" sz="27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.</a:t>
            </a:r>
          </a:p>
          <a:p>
            <a:pPr marL="0" marR="0" lvl="0" indent="-22860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7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094758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Aangepast 7">
      <a:dk1>
        <a:srgbClr val="000000"/>
      </a:dk1>
      <a:lt1>
        <a:srgbClr val="FCF9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3B96C7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 Stella sjabloon" id="{4151B79A-F33C-DC47-BA85-365B53F69949}" vid="{A73D6B87-F054-0E40-9B8A-028EC4622564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5C1BADD9C23845A8F2BB567191C167" ma:contentTypeVersion="15" ma:contentTypeDescription="Een nieuw document maken." ma:contentTypeScope="" ma:versionID="fde9aeb922dfff8f148cf53f65b7f886">
  <xsd:schema xmlns:xsd="http://www.w3.org/2001/XMLSchema" xmlns:xs="http://www.w3.org/2001/XMLSchema" xmlns:p="http://schemas.microsoft.com/office/2006/metadata/properties" xmlns:ns2="59adb0ef-cbe3-4054-acb5-23bb60fa62e5" xmlns:ns3="5e6cb77f-9aa9-4bed-9d17-5db5df9be6d1" targetNamespace="http://schemas.microsoft.com/office/2006/metadata/properties" ma:root="true" ma:fieldsID="0980935fb5829cb0dcdadc695fab97f0" ns2:_="" ns3:_="">
    <xsd:import namespace="59adb0ef-cbe3-4054-acb5-23bb60fa62e5"/>
    <xsd:import namespace="5e6cb77f-9aa9-4bed-9d17-5db5df9be6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adb0ef-cbe3-4054-acb5-23bb60fa62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f6d56fa3-0b61-47b5-a8cd-6e1c297cf7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6cb77f-9aa9-4bed-9d17-5db5df9be6d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9adb0ef-cbe3-4054-acb5-23bb60fa62e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62E9FFC-CFFE-448A-A620-0F2595AC99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adb0ef-cbe3-4054-acb5-23bb60fa62e5"/>
    <ds:schemaRef ds:uri="5e6cb77f-9aa9-4bed-9d17-5db5df9be6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A762F9F-396B-4889-871F-A8543AEC32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72492B-EB3B-44FF-B637-0F6BC81A1128}">
  <ds:schemaRefs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5e6cb77f-9aa9-4bed-9d17-5db5df9be6d1"/>
    <ds:schemaRef ds:uri="59adb0ef-cbe3-4054-acb5-23bb60fa62e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17405</TotalTime>
  <Words>870</Words>
  <Application>Microsoft Office PowerPoint</Application>
  <PresentationFormat>Breedbeeld</PresentationFormat>
  <Paragraphs>305</Paragraphs>
  <Slides>18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Kantoorthema</vt:lpstr>
      <vt:lpstr>Dienstverlening &amp; Producten</vt:lpstr>
      <vt:lpstr>Inhoud</vt:lpstr>
      <vt:lpstr>PowerPoint-presentatie</vt:lpstr>
      <vt:lpstr>1. urenverdeling</vt:lpstr>
      <vt:lpstr>PowerPoint-presentatie</vt:lpstr>
      <vt:lpstr>PowerPoint-presentatie</vt:lpstr>
      <vt:lpstr>3. Keuzevakken</vt:lpstr>
      <vt:lpstr>3. Keuzevakken</vt:lpstr>
      <vt:lpstr>3. Keuzevakken</vt:lpstr>
      <vt:lpstr>4. Keuzevakken op school             KB/BB</vt:lpstr>
      <vt:lpstr>4. Keuzevakken op school             Mavo</vt:lpstr>
      <vt:lpstr>5. Praktijkleren</vt:lpstr>
      <vt:lpstr>5. Praktijkleren</vt:lpstr>
      <vt:lpstr>5. Praktijkleren</vt:lpstr>
      <vt:lpstr>5. Praktijkleren</vt:lpstr>
      <vt:lpstr>5. Praktijkleren</vt:lpstr>
      <vt:lpstr>5. Praktijkleren</vt:lpstr>
      <vt:lpstr>Vragen?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Sollicitatie Conrector begeleiding</dc:title>
  <dc:creator>Rick Grond</dc:creator>
  <cp:lastModifiedBy>Rick Grond</cp:lastModifiedBy>
  <cp:revision>67</cp:revision>
  <dcterms:created xsi:type="dcterms:W3CDTF">2021-01-15T13:51:46Z</dcterms:created>
  <dcterms:modified xsi:type="dcterms:W3CDTF">2022-07-21T21:52:46Z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0x010100D15C1BADD9C23845A8F2BB567191C167</vt:lpwstr>
  </property>
  <property fmtid="{D5CDD505-2E9C-101B-9397-08002B2CF9AE}" pid="3" name="xd_Signature">
    <vt:bool>false</vt:bool>
  </property>
  <property fmtid="{D5CDD505-2E9C-101B-9397-08002B2CF9AE}" pid="4" name="xd_ProgID">
    <vt:lpwstr/>
  </property>
  <property fmtid="{D5CDD505-2E9C-101B-9397-08002B2CF9AE}" pid="5" name="TemplateUrl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MediaServiceImageTags">
    <vt:lpwstr/>
  </property>
</Properties>
</file>